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1" r:id="rId3"/>
    <p:sldId id="268" r:id="rId4"/>
    <p:sldId id="317" r:id="rId5"/>
    <p:sldId id="388" r:id="rId6"/>
    <p:sldId id="319" r:id="rId7"/>
    <p:sldId id="322" r:id="rId8"/>
    <p:sldId id="269" r:id="rId9"/>
    <p:sldId id="336" r:id="rId10"/>
    <p:sldId id="346" r:id="rId11"/>
    <p:sldId id="391" r:id="rId12"/>
    <p:sldId id="342" r:id="rId13"/>
    <p:sldId id="272" r:id="rId14"/>
    <p:sldId id="355" r:id="rId15"/>
    <p:sldId id="358" r:id="rId16"/>
    <p:sldId id="362" r:id="rId17"/>
    <p:sldId id="275" r:id="rId18"/>
    <p:sldId id="300" r:id="rId19"/>
    <p:sldId id="304" r:id="rId20"/>
    <p:sldId id="306" r:id="rId21"/>
    <p:sldId id="307" r:id="rId22"/>
    <p:sldId id="395" r:id="rId23"/>
    <p:sldId id="289" r:id="rId24"/>
    <p:sldId id="373" r:id="rId25"/>
    <p:sldId id="375" r:id="rId26"/>
    <p:sldId id="377" r:id="rId27"/>
    <p:sldId id="378" r:id="rId28"/>
    <p:sldId id="290" r:id="rId29"/>
    <p:sldId id="363" r:id="rId30"/>
    <p:sldId id="366" r:id="rId31"/>
    <p:sldId id="367" r:id="rId32"/>
    <p:sldId id="368" r:id="rId33"/>
    <p:sldId id="291" r:id="rId34"/>
    <p:sldId id="328" r:id="rId35"/>
    <p:sldId id="334" r:id="rId36"/>
    <p:sldId id="387" r:id="rId37"/>
    <p:sldId id="292" r:id="rId38"/>
    <p:sldId id="282" r:id="rId39"/>
    <p:sldId id="296" r:id="rId40"/>
    <p:sldId id="297" r:id="rId41"/>
    <p:sldId id="394" r:id="rId42"/>
    <p:sldId id="293" r:id="rId43"/>
    <p:sldId id="382" r:id="rId44"/>
    <p:sldId id="383" r:id="rId45"/>
    <p:sldId id="393" r:id="rId46"/>
    <p:sldId id="392" r:id="rId47"/>
    <p:sldId id="325" r:id="rId48"/>
    <p:sldId id="25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85" autoAdjust="0"/>
    <p:restoredTop sz="85125" autoAdjust="0"/>
  </p:normalViewPr>
  <p:slideViewPr>
    <p:cSldViewPr>
      <p:cViewPr varScale="1">
        <p:scale>
          <a:sx n="74" d="100"/>
          <a:sy n="74" d="100"/>
        </p:scale>
        <p:origin x="6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0C41-0541-4269-89B8-5B14BBBF5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BA9F5B8-875B-45BD-953D-AA59B42E410C}">
      <dgm:prSet phldrT="[Text]"/>
      <dgm:spPr/>
      <dgm:t>
        <a:bodyPr/>
        <a:lstStyle/>
        <a:p>
          <a:r>
            <a:rPr lang="en-ZA" dirty="0" smtClean="0"/>
            <a:t>Overview of core modules</a:t>
          </a:r>
          <a:endParaRPr lang="en-ZA" dirty="0"/>
        </a:p>
      </dgm:t>
    </dgm:pt>
    <dgm:pt modelId="{C084F227-001A-41F1-BA34-2EC95EAAE74C}" type="parTrans" cxnId="{AA135D2A-B4B2-4E85-9E72-6C3039672F09}">
      <dgm:prSet/>
      <dgm:spPr/>
      <dgm:t>
        <a:bodyPr/>
        <a:lstStyle/>
        <a:p>
          <a:endParaRPr lang="en-ZA"/>
        </a:p>
      </dgm:t>
    </dgm:pt>
    <dgm:pt modelId="{2C068037-B39F-4E51-B449-9B2893F1B989}" type="sibTrans" cxnId="{AA135D2A-B4B2-4E85-9E72-6C3039672F09}">
      <dgm:prSet/>
      <dgm:spPr/>
      <dgm:t>
        <a:bodyPr/>
        <a:lstStyle/>
        <a:p>
          <a:endParaRPr lang="en-ZA"/>
        </a:p>
      </dgm:t>
    </dgm:pt>
    <dgm:pt modelId="{BDC234DB-7358-4B0D-9981-D30AC03566E8}">
      <dgm:prSet phldrT="[Text]"/>
      <dgm:spPr/>
      <dgm:t>
        <a:bodyPr/>
        <a:lstStyle/>
        <a:p>
          <a:r>
            <a:rPr lang="en-ZA" dirty="0" smtClean="0"/>
            <a:t>Overview of elective modules</a:t>
          </a:r>
          <a:endParaRPr lang="en-ZA" dirty="0"/>
        </a:p>
      </dgm:t>
    </dgm:pt>
    <dgm:pt modelId="{74AF86FB-06E3-49D4-9CD0-F78D310D9616}" type="parTrans" cxnId="{475A9AF8-8199-458B-A9AC-B44F1BCF6A80}">
      <dgm:prSet/>
      <dgm:spPr/>
      <dgm:t>
        <a:bodyPr/>
        <a:lstStyle/>
        <a:p>
          <a:endParaRPr lang="en-ZA"/>
        </a:p>
      </dgm:t>
    </dgm:pt>
    <dgm:pt modelId="{583F0CC8-5DF8-49F3-8581-26D624AEA0D4}" type="sibTrans" cxnId="{475A9AF8-8199-458B-A9AC-B44F1BCF6A80}">
      <dgm:prSet/>
      <dgm:spPr/>
      <dgm:t>
        <a:bodyPr/>
        <a:lstStyle/>
        <a:p>
          <a:endParaRPr lang="en-ZA"/>
        </a:p>
      </dgm:t>
    </dgm:pt>
    <dgm:pt modelId="{AEF3A7E2-785A-448A-8FF0-37BB9E5F399F}">
      <dgm:prSet phldrT="[Text]"/>
      <dgm:spPr/>
      <dgm:t>
        <a:bodyPr/>
        <a:lstStyle/>
        <a:p>
          <a:r>
            <a:rPr lang="en-ZA" dirty="0" smtClean="0"/>
            <a:t>Overview of support and time commitment</a:t>
          </a:r>
          <a:endParaRPr lang="en-ZA" dirty="0"/>
        </a:p>
      </dgm:t>
    </dgm:pt>
    <dgm:pt modelId="{C715D15F-4003-4AC3-ACD6-CB68C960521C}" type="parTrans" cxnId="{786DFF73-872E-4942-A22F-3360850D3D2A}">
      <dgm:prSet/>
      <dgm:spPr/>
      <dgm:t>
        <a:bodyPr/>
        <a:lstStyle/>
        <a:p>
          <a:endParaRPr lang="en-ZA"/>
        </a:p>
      </dgm:t>
    </dgm:pt>
    <dgm:pt modelId="{6EC47E15-1B85-4B12-BDDA-5E1AEE0574EA}" type="sibTrans" cxnId="{786DFF73-872E-4942-A22F-3360850D3D2A}">
      <dgm:prSet/>
      <dgm:spPr/>
      <dgm:t>
        <a:bodyPr/>
        <a:lstStyle/>
        <a:p>
          <a:endParaRPr lang="en-ZA"/>
        </a:p>
      </dgm:t>
    </dgm:pt>
    <dgm:pt modelId="{FD6314DA-767A-4C6E-8FDB-6155F7302D9A}" type="pres">
      <dgm:prSet presAssocID="{55590C41-0541-4269-89B8-5B14BBBF5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6DC6E207-07AF-4A53-BBD9-85012B78B559}" type="pres">
      <dgm:prSet presAssocID="{55590C41-0541-4269-89B8-5B14BBBF592C}" presName="Name1" presStyleCnt="0"/>
      <dgm:spPr/>
    </dgm:pt>
    <dgm:pt modelId="{10AEBA3A-66EE-4F63-A322-9623F1E20286}" type="pres">
      <dgm:prSet presAssocID="{55590C41-0541-4269-89B8-5B14BBBF592C}" presName="cycle" presStyleCnt="0"/>
      <dgm:spPr/>
    </dgm:pt>
    <dgm:pt modelId="{8A2F8CF5-6F56-46F2-BAC4-DD8F3FC4E6F8}" type="pres">
      <dgm:prSet presAssocID="{55590C41-0541-4269-89B8-5B14BBBF592C}" presName="srcNode" presStyleLbl="node1" presStyleIdx="0" presStyleCnt="3"/>
      <dgm:spPr/>
    </dgm:pt>
    <dgm:pt modelId="{D5F5539F-7760-43F7-9CB9-AAA8CEEAF0C7}" type="pres">
      <dgm:prSet presAssocID="{55590C41-0541-4269-89B8-5B14BBBF592C}" presName="conn" presStyleLbl="parChTrans1D2" presStyleIdx="0" presStyleCnt="1"/>
      <dgm:spPr/>
      <dgm:t>
        <a:bodyPr/>
        <a:lstStyle/>
        <a:p>
          <a:endParaRPr lang="en-ZA"/>
        </a:p>
      </dgm:t>
    </dgm:pt>
    <dgm:pt modelId="{2FA84E69-0EA8-4167-A6F7-C2E43B04BD3E}" type="pres">
      <dgm:prSet presAssocID="{55590C41-0541-4269-89B8-5B14BBBF592C}" presName="extraNode" presStyleLbl="node1" presStyleIdx="0" presStyleCnt="3"/>
      <dgm:spPr/>
    </dgm:pt>
    <dgm:pt modelId="{E494BF04-8DEE-4E7D-B02C-A2095D6A4479}" type="pres">
      <dgm:prSet presAssocID="{55590C41-0541-4269-89B8-5B14BBBF592C}" presName="dstNode" presStyleLbl="node1" presStyleIdx="0" presStyleCnt="3"/>
      <dgm:spPr/>
    </dgm:pt>
    <dgm:pt modelId="{39BD3975-2912-4689-A8ED-3909B04D7A4F}" type="pres">
      <dgm:prSet presAssocID="{1BA9F5B8-875B-45BD-953D-AA59B42E410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F177CE-3C1D-47BF-B036-F3548314EA64}" type="pres">
      <dgm:prSet presAssocID="{1BA9F5B8-875B-45BD-953D-AA59B42E410C}" presName="accent_1" presStyleCnt="0"/>
      <dgm:spPr/>
    </dgm:pt>
    <dgm:pt modelId="{76A307EA-1422-431B-BC3C-2FDB6EA56677}" type="pres">
      <dgm:prSet presAssocID="{1BA9F5B8-875B-45BD-953D-AA59B42E410C}" presName="accentRepeatNode" presStyleLbl="solidFgAcc1" presStyleIdx="0" presStyleCnt="3"/>
      <dgm:spPr/>
    </dgm:pt>
    <dgm:pt modelId="{18CC80A4-935D-4253-9620-491DE576AABD}" type="pres">
      <dgm:prSet presAssocID="{BDC234DB-7358-4B0D-9981-D30AC03566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A6CA2A-0CEB-49E6-9E89-9C689AEFEEC1}" type="pres">
      <dgm:prSet presAssocID="{BDC234DB-7358-4B0D-9981-D30AC03566E8}" presName="accent_2" presStyleCnt="0"/>
      <dgm:spPr/>
    </dgm:pt>
    <dgm:pt modelId="{65B30A4B-3D40-445D-B9D7-523523A9CC4F}" type="pres">
      <dgm:prSet presAssocID="{BDC234DB-7358-4B0D-9981-D30AC03566E8}" presName="accentRepeatNode" presStyleLbl="solidFgAcc1" presStyleIdx="1" presStyleCnt="3"/>
      <dgm:spPr/>
    </dgm:pt>
    <dgm:pt modelId="{6078DBE6-8C47-48FA-B287-943105849BD9}" type="pres">
      <dgm:prSet presAssocID="{AEF3A7E2-785A-448A-8FF0-37BB9E5F39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A8C7AB-934E-4D33-A281-C8322BA466D3}" type="pres">
      <dgm:prSet presAssocID="{AEF3A7E2-785A-448A-8FF0-37BB9E5F399F}" presName="accent_3" presStyleCnt="0"/>
      <dgm:spPr/>
    </dgm:pt>
    <dgm:pt modelId="{6D8F470D-B2DF-4FF1-8325-F8968CD93D2E}" type="pres">
      <dgm:prSet presAssocID="{AEF3A7E2-785A-448A-8FF0-37BB9E5F399F}" presName="accentRepeatNode" presStyleLbl="solidFgAcc1" presStyleIdx="2" presStyleCnt="3"/>
      <dgm:spPr/>
    </dgm:pt>
  </dgm:ptLst>
  <dgm:cxnLst>
    <dgm:cxn modelId="{9F080969-9744-4CB3-87A6-A8D4E898312E}" type="presOf" srcId="{2C068037-B39F-4E51-B449-9B2893F1B989}" destId="{D5F5539F-7760-43F7-9CB9-AAA8CEEAF0C7}" srcOrd="0" destOrd="0" presId="urn:microsoft.com/office/officeart/2008/layout/VerticalCurvedList"/>
    <dgm:cxn modelId="{786DFF73-872E-4942-A22F-3360850D3D2A}" srcId="{55590C41-0541-4269-89B8-5B14BBBF592C}" destId="{AEF3A7E2-785A-448A-8FF0-37BB9E5F399F}" srcOrd="2" destOrd="0" parTransId="{C715D15F-4003-4AC3-ACD6-CB68C960521C}" sibTransId="{6EC47E15-1B85-4B12-BDDA-5E1AEE0574EA}"/>
    <dgm:cxn modelId="{E7D0E8DA-2766-414D-B37B-BA8E7B731154}" type="presOf" srcId="{BDC234DB-7358-4B0D-9981-D30AC03566E8}" destId="{18CC80A4-935D-4253-9620-491DE576AABD}" srcOrd="0" destOrd="0" presId="urn:microsoft.com/office/officeart/2008/layout/VerticalCurvedList"/>
    <dgm:cxn modelId="{B9CB193B-922C-42D6-B9CC-A2FCEA661E44}" type="presOf" srcId="{55590C41-0541-4269-89B8-5B14BBBF592C}" destId="{FD6314DA-767A-4C6E-8FDB-6155F7302D9A}" srcOrd="0" destOrd="0" presId="urn:microsoft.com/office/officeart/2008/layout/VerticalCurvedList"/>
    <dgm:cxn modelId="{475A9AF8-8199-458B-A9AC-B44F1BCF6A80}" srcId="{55590C41-0541-4269-89B8-5B14BBBF592C}" destId="{BDC234DB-7358-4B0D-9981-D30AC03566E8}" srcOrd="1" destOrd="0" parTransId="{74AF86FB-06E3-49D4-9CD0-F78D310D9616}" sibTransId="{583F0CC8-5DF8-49F3-8581-26D624AEA0D4}"/>
    <dgm:cxn modelId="{AA135D2A-B4B2-4E85-9E72-6C3039672F09}" srcId="{55590C41-0541-4269-89B8-5B14BBBF592C}" destId="{1BA9F5B8-875B-45BD-953D-AA59B42E410C}" srcOrd="0" destOrd="0" parTransId="{C084F227-001A-41F1-BA34-2EC95EAAE74C}" sibTransId="{2C068037-B39F-4E51-B449-9B2893F1B989}"/>
    <dgm:cxn modelId="{FD10CED5-2B96-4B66-AD26-B83D1F30D9E2}" type="presOf" srcId="{AEF3A7E2-785A-448A-8FF0-37BB9E5F399F}" destId="{6078DBE6-8C47-48FA-B287-943105849BD9}" srcOrd="0" destOrd="0" presId="urn:microsoft.com/office/officeart/2008/layout/VerticalCurvedList"/>
    <dgm:cxn modelId="{D07F1573-5EDB-467C-8B1F-4B1944AAD7B0}" type="presOf" srcId="{1BA9F5B8-875B-45BD-953D-AA59B42E410C}" destId="{39BD3975-2912-4689-A8ED-3909B04D7A4F}" srcOrd="0" destOrd="0" presId="urn:microsoft.com/office/officeart/2008/layout/VerticalCurvedList"/>
    <dgm:cxn modelId="{C8BFF2B8-D770-4BC4-99D3-9E76AA288366}" type="presParOf" srcId="{FD6314DA-767A-4C6E-8FDB-6155F7302D9A}" destId="{6DC6E207-07AF-4A53-BBD9-85012B78B559}" srcOrd="0" destOrd="0" presId="urn:microsoft.com/office/officeart/2008/layout/VerticalCurvedList"/>
    <dgm:cxn modelId="{4532BF3F-AA35-4CB6-BB9D-AC0BC6249524}" type="presParOf" srcId="{6DC6E207-07AF-4A53-BBD9-85012B78B559}" destId="{10AEBA3A-66EE-4F63-A322-9623F1E20286}" srcOrd="0" destOrd="0" presId="urn:microsoft.com/office/officeart/2008/layout/VerticalCurvedList"/>
    <dgm:cxn modelId="{8E063105-FA99-4D7A-881A-BC29E98ADB12}" type="presParOf" srcId="{10AEBA3A-66EE-4F63-A322-9623F1E20286}" destId="{8A2F8CF5-6F56-46F2-BAC4-DD8F3FC4E6F8}" srcOrd="0" destOrd="0" presId="urn:microsoft.com/office/officeart/2008/layout/VerticalCurvedList"/>
    <dgm:cxn modelId="{EF358764-D96F-485C-BE27-7CC4A460CF2C}" type="presParOf" srcId="{10AEBA3A-66EE-4F63-A322-9623F1E20286}" destId="{D5F5539F-7760-43F7-9CB9-AAA8CEEAF0C7}" srcOrd="1" destOrd="0" presId="urn:microsoft.com/office/officeart/2008/layout/VerticalCurvedList"/>
    <dgm:cxn modelId="{BD6B7663-CADB-43CF-A08D-8E527C03A12C}" type="presParOf" srcId="{10AEBA3A-66EE-4F63-A322-9623F1E20286}" destId="{2FA84E69-0EA8-4167-A6F7-C2E43B04BD3E}" srcOrd="2" destOrd="0" presId="urn:microsoft.com/office/officeart/2008/layout/VerticalCurvedList"/>
    <dgm:cxn modelId="{BC591782-C67F-4203-A118-F982082C85E6}" type="presParOf" srcId="{10AEBA3A-66EE-4F63-A322-9623F1E20286}" destId="{E494BF04-8DEE-4E7D-B02C-A2095D6A4479}" srcOrd="3" destOrd="0" presId="urn:microsoft.com/office/officeart/2008/layout/VerticalCurvedList"/>
    <dgm:cxn modelId="{6D5FD133-096B-4BB4-8CA9-2C7C227B3154}" type="presParOf" srcId="{6DC6E207-07AF-4A53-BBD9-85012B78B559}" destId="{39BD3975-2912-4689-A8ED-3909B04D7A4F}" srcOrd="1" destOrd="0" presId="urn:microsoft.com/office/officeart/2008/layout/VerticalCurvedList"/>
    <dgm:cxn modelId="{EC074BEF-1FF1-4B37-8054-5454468BCD9B}" type="presParOf" srcId="{6DC6E207-07AF-4A53-BBD9-85012B78B559}" destId="{79F177CE-3C1D-47BF-B036-F3548314EA64}" srcOrd="2" destOrd="0" presId="urn:microsoft.com/office/officeart/2008/layout/VerticalCurvedList"/>
    <dgm:cxn modelId="{B9592E7E-D566-411D-B2C9-FE64F525667D}" type="presParOf" srcId="{79F177CE-3C1D-47BF-B036-F3548314EA64}" destId="{76A307EA-1422-431B-BC3C-2FDB6EA56677}" srcOrd="0" destOrd="0" presId="urn:microsoft.com/office/officeart/2008/layout/VerticalCurvedList"/>
    <dgm:cxn modelId="{359595DA-07A4-4011-9E68-1576C1002A9D}" type="presParOf" srcId="{6DC6E207-07AF-4A53-BBD9-85012B78B559}" destId="{18CC80A4-935D-4253-9620-491DE576AABD}" srcOrd="3" destOrd="0" presId="urn:microsoft.com/office/officeart/2008/layout/VerticalCurvedList"/>
    <dgm:cxn modelId="{414EADD9-7589-40F2-A4CD-6E7295C565E2}" type="presParOf" srcId="{6DC6E207-07AF-4A53-BBD9-85012B78B559}" destId="{59A6CA2A-0CEB-49E6-9E89-9C689AEFEEC1}" srcOrd="4" destOrd="0" presId="urn:microsoft.com/office/officeart/2008/layout/VerticalCurvedList"/>
    <dgm:cxn modelId="{DCB75FAC-6BFF-4936-8EAB-C00834B39314}" type="presParOf" srcId="{59A6CA2A-0CEB-49E6-9E89-9C689AEFEEC1}" destId="{65B30A4B-3D40-445D-B9D7-523523A9CC4F}" srcOrd="0" destOrd="0" presId="urn:microsoft.com/office/officeart/2008/layout/VerticalCurvedList"/>
    <dgm:cxn modelId="{ABB01505-0F66-4E31-B188-DE705B0E6227}" type="presParOf" srcId="{6DC6E207-07AF-4A53-BBD9-85012B78B559}" destId="{6078DBE6-8C47-48FA-B287-943105849BD9}" srcOrd="5" destOrd="0" presId="urn:microsoft.com/office/officeart/2008/layout/VerticalCurvedList"/>
    <dgm:cxn modelId="{61539CBE-68C3-4B6C-936F-4F806CA1B1A6}" type="presParOf" srcId="{6DC6E207-07AF-4A53-BBD9-85012B78B559}" destId="{89A8C7AB-934E-4D33-A281-C8322BA466D3}" srcOrd="6" destOrd="0" presId="urn:microsoft.com/office/officeart/2008/layout/VerticalCurvedList"/>
    <dgm:cxn modelId="{A8FB1A20-410F-4C87-B8BA-8B004322F164}" type="presParOf" srcId="{89A8C7AB-934E-4D33-A281-C8322BA466D3}" destId="{6D8F470D-B2DF-4FF1-8325-F8968CD93D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530C0-53BB-40BC-B8CB-C33F89926A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099526-61C6-4069-AFA6-140853937D07}">
      <dgm:prSet phldrT="[Text]" custT="1"/>
      <dgm:spPr/>
      <dgm:t>
        <a:bodyPr/>
        <a:lstStyle/>
        <a:p>
          <a:r>
            <a:rPr lang="en-GB" sz="1400" b="1" dirty="0" smtClean="0">
              <a:solidFill>
                <a:srgbClr val="7030A0"/>
              </a:solidFill>
              <a:latin typeface="Arial Black" pitchFamily="34" charset="0"/>
            </a:rPr>
            <a:t>To intimate TEs that he or she cannot teach effectively without LR. </a:t>
          </a:r>
          <a:endParaRPr lang="en-US" sz="1400" dirty="0"/>
        </a:p>
      </dgm:t>
    </dgm:pt>
    <dgm:pt modelId="{962FD527-8D81-4D19-8A6E-3CEDE32B9287}" type="parTrans" cxnId="{DE952532-13C8-44A0-942A-F579CA5243B4}">
      <dgm:prSet/>
      <dgm:spPr/>
      <dgm:t>
        <a:bodyPr/>
        <a:lstStyle/>
        <a:p>
          <a:endParaRPr lang="en-US"/>
        </a:p>
      </dgm:t>
    </dgm:pt>
    <dgm:pt modelId="{BD65D335-0F9F-4C17-9086-BFE962E10BF5}" type="sibTrans" cxnId="{DE952532-13C8-44A0-942A-F579CA5243B4}">
      <dgm:prSet/>
      <dgm:spPr/>
      <dgm:t>
        <a:bodyPr/>
        <a:lstStyle/>
        <a:p>
          <a:endParaRPr lang="en-US"/>
        </a:p>
      </dgm:t>
    </dgm:pt>
    <dgm:pt modelId="{16C3FC69-77E2-4AF7-80F2-24294D6D8784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FF0000"/>
              </a:solidFill>
              <a:latin typeface="Arial Black" pitchFamily="34" charset="0"/>
              <a:ea typeface="Times New Roman"/>
            </a:rPr>
            <a:t>To gain greater student interest and improved reading and literacy skills. </a:t>
          </a:r>
        </a:p>
        <a:p>
          <a:endParaRPr lang="en-US" sz="1000" dirty="0"/>
        </a:p>
      </dgm:t>
    </dgm:pt>
    <dgm:pt modelId="{D539D68C-2E5C-4505-B7F8-B39FCFDB52C2}" type="parTrans" cxnId="{63318B9D-1F19-447A-9389-6A4D7E43FC98}">
      <dgm:prSet/>
      <dgm:spPr/>
      <dgm:t>
        <a:bodyPr/>
        <a:lstStyle/>
        <a:p>
          <a:endParaRPr lang="en-US"/>
        </a:p>
      </dgm:t>
    </dgm:pt>
    <dgm:pt modelId="{1C275CE0-6A0F-41EE-904D-CB4DFC697990}" type="sibTrans" cxnId="{63318B9D-1F19-447A-9389-6A4D7E43FC98}">
      <dgm:prSet/>
      <dgm:spPr/>
      <dgm:t>
        <a:bodyPr/>
        <a:lstStyle/>
        <a:p>
          <a:endParaRPr lang="en-US"/>
        </a:p>
      </dgm:t>
    </dgm:pt>
    <dgm:pt modelId="{7A2D570B-9300-4D71-8CA9-CC7DF5B247DE}">
      <dgm:prSet phldrT="[Text]" custT="1"/>
      <dgm:spPr/>
      <dgm:t>
        <a:bodyPr/>
        <a:lstStyle/>
        <a:p>
          <a:r>
            <a:rPr lang="en-GB" sz="1400" b="1" dirty="0" smtClean="0">
              <a:solidFill>
                <a:srgbClr val="FFFF00"/>
              </a:solidFill>
              <a:latin typeface="Arial Black" pitchFamily="34" charset="0"/>
              <a:ea typeface="Times New Roman"/>
            </a:rPr>
            <a:t>To shift towards construction of knowledge with less emphasis on passive learning.</a:t>
          </a:r>
        </a:p>
        <a:p>
          <a:endParaRPr lang="en-US" sz="1000" dirty="0"/>
        </a:p>
      </dgm:t>
    </dgm:pt>
    <dgm:pt modelId="{7E75BA7F-BA2C-4FBA-8791-D83BF280F558}" type="parTrans" cxnId="{6D332CDF-6651-4878-A451-C7BAA414C9FC}">
      <dgm:prSet/>
      <dgm:spPr/>
      <dgm:t>
        <a:bodyPr/>
        <a:lstStyle/>
        <a:p>
          <a:endParaRPr lang="en-US"/>
        </a:p>
      </dgm:t>
    </dgm:pt>
    <dgm:pt modelId="{D48B694D-7DEF-4FAF-B6F4-3602DF981892}" type="sibTrans" cxnId="{6D332CDF-6651-4878-A451-C7BAA414C9FC}">
      <dgm:prSet/>
      <dgm:spPr/>
      <dgm:t>
        <a:bodyPr/>
        <a:lstStyle/>
        <a:p>
          <a:endParaRPr lang="en-US"/>
        </a:p>
      </dgm:t>
    </dgm:pt>
    <dgm:pt modelId="{0F656731-ED5D-48F0-A468-3B27FE54D305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Arial Black" pitchFamily="34" charset="0"/>
              <a:ea typeface="Times New Roman"/>
            </a:rPr>
            <a:t>To enable teacher-educators to do less of the talking during the interactions and allow learners to explore concepts more thoroughly.</a:t>
          </a:r>
          <a:endParaRPr lang="en-US" sz="1400" dirty="0">
            <a:solidFill>
              <a:schemeClr val="tx1"/>
            </a:solidFill>
          </a:endParaRPr>
        </a:p>
      </dgm:t>
    </dgm:pt>
    <dgm:pt modelId="{957EAD67-E957-4699-936A-1775C3BBAAE5}" type="parTrans" cxnId="{DA587E8A-3CDC-4A0F-AFD9-9542FB5FC2BD}">
      <dgm:prSet/>
      <dgm:spPr/>
      <dgm:t>
        <a:bodyPr/>
        <a:lstStyle/>
        <a:p>
          <a:endParaRPr lang="en-US"/>
        </a:p>
      </dgm:t>
    </dgm:pt>
    <dgm:pt modelId="{F8AF82F1-6BCC-4678-AF30-55C5955B70E7}" type="sibTrans" cxnId="{DA587E8A-3CDC-4A0F-AFD9-9542FB5FC2BD}">
      <dgm:prSet/>
      <dgm:spPr/>
      <dgm:t>
        <a:bodyPr/>
        <a:lstStyle/>
        <a:p>
          <a:endParaRPr lang="en-US"/>
        </a:p>
      </dgm:t>
    </dgm:pt>
    <dgm:pt modelId="{819A8276-1C6C-4E71-BF69-986F8DB9C013}" type="pres">
      <dgm:prSet presAssocID="{BE9530C0-53BB-40BC-B8CB-C33F89926A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01B2274F-8696-492E-9961-4455E1C931CD}" type="pres">
      <dgm:prSet presAssocID="{BE9530C0-53BB-40BC-B8CB-C33F89926A22}" presName="Name1" presStyleCnt="0"/>
      <dgm:spPr/>
    </dgm:pt>
    <dgm:pt modelId="{D274FBF6-E931-4B12-BFDD-9FC4127EF150}" type="pres">
      <dgm:prSet presAssocID="{BE9530C0-53BB-40BC-B8CB-C33F89926A22}" presName="cycle" presStyleCnt="0"/>
      <dgm:spPr/>
    </dgm:pt>
    <dgm:pt modelId="{CFC1C31F-2F8F-4A14-83FC-24CB7E08C07B}" type="pres">
      <dgm:prSet presAssocID="{BE9530C0-53BB-40BC-B8CB-C33F89926A22}" presName="srcNode" presStyleLbl="node1" presStyleIdx="0" presStyleCnt="4"/>
      <dgm:spPr/>
    </dgm:pt>
    <dgm:pt modelId="{99BCCB65-AD34-435B-AC1D-4E69ADEF5862}" type="pres">
      <dgm:prSet presAssocID="{BE9530C0-53BB-40BC-B8CB-C33F89926A22}" presName="conn" presStyleLbl="parChTrans1D2" presStyleIdx="0" presStyleCnt="1"/>
      <dgm:spPr/>
      <dgm:t>
        <a:bodyPr/>
        <a:lstStyle/>
        <a:p>
          <a:endParaRPr lang="en-ZA"/>
        </a:p>
      </dgm:t>
    </dgm:pt>
    <dgm:pt modelId="{D9F72CB0-BB67-4F7D-8A35-415B4AD170A0}" type="pres">
      <dgm:prSet presAssocID="{BE9530C0-53BB-40BC-B8CB-C33F89926A22}" presName="extraNode" presStyleLbl="node1" presStyleIdx="0" presStyleCnt="4"/>
      <dgm:spPr/>
    </dgm:pt>
    <dgm:pt modelId="{19B5AD7D-A7CD-40BB-92F3-CAFE3DE08231}" type="pres">
      <dgm:prSet presAssocID="{BE9530C0-53BB-40BC-B8CB-C33F89926A22}" presName="dstNode" presStyleLbl="node1" presStyleIdx="0" presStyleCnt="4"/>
      <dgm:spPr/>
    </dgm:pt>
    <dgm:pt modelId="{8AB150E2-7926-466C-933D-17BDCC93608F}" type="pres">
      <dgm:prSet presAssocID="{28099526-61C6-4069-AFA6-140853937D0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DDC02-9EBD-48C2-B3A1-B1CC630C7D7C}" type="pres">
      <dgm:prSet presAssocID="{28099526-61C6-4069-AFA6-140853937D07}" presName="accent_1" presStyleCnt="0"/>
      <dgm:spPr/>
    </dgm:pt>
    <dgm:pt modelId="{DEEA3B98-E14D-4424-8CB5-C653C50EBCC1}" type="pres">
      <dgm:prSet presAssocID="{28099526-61C6-4069-AFA6-140853937D07}" presName="accentRepeatNode" presStyleLbl="solidFgAcc1" presStyleIdx="0" presStyleCnt="4"/>
      <dgm:spPr/>
    </dgm:pt>
    <dgm:pt modelId="{B45A903C-B2B9-4710-8470-F8DBDB1F56D0}" type="pres">
      <dgm:prSet presAssocID="{16C3FC69-77E2-4AF7-80F2-24294D6D8784}" presName="text_2" presStyleLbl="node1" presStyleIdx="1" presStyleCnt="4" custScaleY="142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A9AA8-BC48-40E6-A068-EF23FE9E171E}" type="pres">
      <dgm:prSet presAssocID="{16C3FC69-77E2-4AF7-80F2-24294D6D8784}" presName="accent_2" presStyleCnt="0"/>
      <dgm:spPr/>
    </dgm:pt>
    <dgm:pt modelId="{55E78051-0CCF-4615-BB04-A4A79857C82B}" type="pres">
      <dgm:prSet presAssocID="{16C3FC69-77E2-4AF7-80F2-24294D6D8784}" presName="accentRepeatNode" presStyleLbl="solidFgAcc1" presStyleIdx="1" presStyleCnt="4"/>
      <dgm:spPr/>
    </dgm:pt>
    <dgm:pt modelId="{FA861C13-42A8-4A52-AFA0-8D5183BCF59C}" type="pres">
      <dgm:prSet presAssocID="{7A2D570B-9300-4D71-8CA9-CC7DF5B247DE}" presName="text_3" presStyleLbl="node1" presStyleIdx="2" presStyleCnt="4" custScaleY="125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21138-7E21-49FA-8997-7C624399B113}" type="pres">
      <dgm:prSet presAssocID="{7A2D570B-9300-4D71-8CA9-CC7DF5B247DE}" presName="accent_3" presStyleCnt="0"/>
      <dgm:spPr/>
    </dgm:pt>
    <dgm:pt modelId="{9F004D22-C809-4CEC-B4A8-303D27FA0FB9}" type="pres">
      <dgm:prSet presAssocID="{7A2D570B-9300-4D71-8CA9-CC7DF5B247DE}" presName="accentRepeatNode" presStyleLbl="solidFgAcc1" presStyleIdx="2" presStyleCnt="4"/>
      <dgm:spPr/>
    </dgm:pt>
    <dgm:pt modelId="{EA7E71EC-CE9F-40E2-8376-9D6477643C10}" type="pres">
      <dgm:prSet presAssocID="{0F656731-ED5D-48F0-A468-3B27FE54D305}" presName="text_4" presStyleLbl="node1" presStyleIdx="3" presStyleCnt="4" custScaleY="13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079BC-F1E9-41C3-BB70-326B8BE8A5AE}" type="pres">
      <dgm:prSet presAssocID="{0F656731-ED5D-48F0-A468-3B27FE54D305}" presName="accent_4" presStyleCnt="0"/>
      <dgm:spPr/>
    </dgm:pt>
    <dgm:pt modelId="{977AA6AB-D164-443F-B873-880D58131B37}" type="pres">
      <dgm:prSet presAssocID="{0F656731-ED5D-48F0-A468-3B27FE54D305}" presName="accentRepeatNode" presStyleLbl="solidFgAcc1" presStyleIdx="3" presStyleCnt="4"/>
      <dgm:spPr/>
    </dgm:pt>
  </dgm:ptLst>
  <dgm:cxnLst>
    <dgm:cxn modelId="{DE952532-13C8-44A0-942A-F579CA5243B4}" srcId="{BE9530C0-53BB-40BC-B8CB-C33F89926A22}" destId="{28099526-61C6-4069-AFA6-140853937D07}" srcOrd="0" destOrd="0" parTransId="{962FD527-8D81-4D19-8A6E-3CEDE32B9287}" sibTransId="{BD65D335-0F9F-4C17-9086-BFE962E10BF5}"/>
    <dgm:cxn modelId="{F3C231C0-BC53-4724-80C8-8382E8148278}" type="presOf" srcId="{16C3FC69-77E2-4AF7-80F2-24294D6D8784}" destId="{B45A903C-B2B9-4710-8470-F8DBDB1F56D0}" srcOrd="0" destOrd="0" presId="urn:microsoft.com/office/officeart/2008/layout/VerticalCurvedList"/>
    <dgm:cxn modelId="{63318B9D-1F19-447A-9389-6A4D7E43FC98}" srcId="{BE9530C0-53BB-40BC-B8CB-C33F89926A22}" destId="{16C3FC69-77E2-4AF7-80F2-24294D6D8784}" srcOrd="1" destOrd="0" parTransId="{D539D68C-2E5C-4505-B7F8-B39FCFDB52C2}" sibTransId="{1C275CE0-6A0F-41EE-904D-CB4DFC697990}"/>
    <dgm:cxn modelId="{F6E03270-41D0-49BA-ACEC-7362444C1F67}" type="presOf" srcId="{28099526-61C6-4069-AFA6-140853937D07}" destId="{8AB150E2-7926-466C-933D-17BDCC93608F}" srcOrd="0" destOrd="0" presId="urn:microsoft.com/office/officeart/2008/layout/VerticalCurvedList"/>
    <dgm:cxn modelId="{B656D1D7-7CD3-4509-97DD-94E96E933646}" type="presOf" srcId="{BD65D335-0F9F-4C17-9086-BFE962E10BF5}" destId="{99BCCB65-AD34-435B-AC1D-4E69ADEF5862}" srcOrd="0" destOrd="0" presId="urn:microsoft.com/office/officeart/2008/layout/VerticalCurvedList"/>
    <dgm:cxn modelId="{718786B2-927F-4FDD-BF99-C78E49EF89F3}" type="presOf" srcId="{BE9530C0-53BB-40BC-B8CB-C33F89926A22}" destId="{819A8276-1C6C-4E71-BF69-986F8DB9C013}" srcOrd="0" destOrd="0" presId="urn:microsoft.com/office/officeart/2008/layout/VerticalCurvedList"/>
    <dgm:cxn modelId="{B74BE45E-2008-43AA-A9E1-4274F80B589A}" type="presOf" srcId="{7A2D570B-9300-4D71-8CA9-CC7DF5B247DE}" destId="{FA861C13-42A8-4A52-AFA0-8D5183BCF59C}" srcOrd="0" destOrd="0" presId="urn:microsoft.com/office/officeart/2008/layout/VerticalCurvedList"/>
    <dgm:cxn modelId="{6D332CDF-6651-4878-A451-C7BAA414C9FC}" srcId="{BE9530C0-53BB-40BC-B8CB-C33F89926A22}" destId="{7A2D570B-9300-4D71-8CA9-CC7DF5B247DE}" srcOrd="2" destOrd="0" parTransId="{7E75BA7F-BA2C-4FBA-8791-D83BF280F558}" sibTransId="{D48B694D-7DEF-4FAF-B6F4-3602DF981892}"/>
    <dgm:cxn modelId="{A3209831-DA45-488E-AF81-3E11B5F9496D}" type="presOf" srcId="{0F656731-ED5D-48F0-A468-3B27FE54D305}" destId="{EA7E71EC-CE9F-40E2-8376-9D6477643C10}" srcOrd="0" destOrd="0" presId="urn:microsoft.com/office/officeart/2008/layout/VerticalCurvedList"/>
    <dgm:cxn modelId="{DA587E8A-3CDC-4A0F-AFD9-9542FB5FC2BD}" srcId="{BE9530C0-53BB-40BC-B8CB-C33F89926A22}" destId="{0F656731-ED5D-48F0-A468-3B27FE54D305}" srcOrd="3" destOrd="0" parTransId="{957EAD67-E957-4699-936A-1775C3BBAAE5}" sibTransId="{F8AF82F1-6BCC-4678-AF30-55C5955B70E7}"/>
    <dgm:cxn modelId="{1B61958E-7136-4968-A91B-B1A3B99160C3}" type="presParOf" srcId="{819A8276-1C6C-4E71-BF69-986F8DB9C013}" destId="{01B2274F-8696-492E-9961-4455E1C931CD}" srcOrd="0" destOrd="0" presId="urn:microsoft.com/office/officeart/2008/layout/VerticalCurvedList"/>
    <dgm:cxn modelId="{1C4B0169-49CC-4B76-9073-1FFBCE468F02}" type="presParOf" srcId="{01B2274F-8696-492E-9961-4455E1C931CD}" destId="{D274FBF6-E931-4B12-BFDD-9FC4127EF150}" srcOrd="0" destOrd="0" presId="urn:microsoft.com/office/officeart/2008/layout/VerticalCurvedList"/>
    <dgm:cxn modelId="{D673CF09-E44D-4DB0-BF97-E455428E83B3}" type="presParOf" srcId="{D274FBF6-E931-4B12-BFDD-9FC4127EF150}" destId="{CFC1C31F-2F8F-4A14-83FC-24CB7E08C07B}" srcOrd="0" destOrd="0" presId="urn:microsoft.com/office/officeart/2008/layout/VerticalCurvedList"/>
    <dgm:cxn modelId="{DE5A2CA6-DBAA-4CD7-9C61-412ABA586FC6}" type="presParOf" srcId="{D274FBF6-E931-4B12-BFDD-9FC4127EF150}" destId="{99BCCB65-AD34-435B-AC1D-4E69ADEF5862}" srcOrd="1" destOrd="0" presId="urn:microsoft.com/office/officeart/2008/layout/VerticalCurvedList"/>
    <dgm:cxn modelId="{0622A5E6-C98B-4B1A-AD26-D5A4A36873AA}" type="presParOf" srcId="{D274FBF6-E931-4B12-BFDD-9FC4127EF150}" destId="{D9F72CB0-BB67-4F7D-8A35-415B4AD170A0}" srcOrd="2" destOrd="0" presId="urn:microsoft.com/office/officeart/2008/layout/VerticalCurvedList"/>
    <dgm:cxn modelId="{4F135B0A-6990-4442-848F-A7EB76A9F467}" type="presParOf" srcId="{D274FBF6-E931-4B12-BFDD-9FC4127EF150}" destId="{19B5AD7D-A7CD-40BB-92F3-CAFE3DE08231}" srcOrd="3" destOrd="0" presId="urn:microsoft.com/office/officeart/2008/layout/VerticalCurvedList"/>
    <dgm:cxn modelId="{1B4A1865-8625-445C-882A-A8237480B583}" type="presParOf" srcId="{01B2274F-8696-492E-9961-4455E1C931CD}" destId="{8AB150E2-7926-466C-933D-17BDCC93608F}" srcOrd="1" destOrd="0" presId="urn:microsoft.com/office/officeart/2008/layout/VerticalCurvedList"/>
    <dgm:cxn modelId="{B6797F04-BB0B-4A6B-8388-847BAF077072}" type="presParOf" srcId="{01B2274F-8696-492E-9961-4455E1C931CD}" destId="{15CDDC02-9EBD-48C2-B3A1-B1CC630C7D7C}" srcOrd="2" destOrd="0" presId="urn:microsoft.com/office/officeart/2008/layout/VerticalCurvedList"/>
    <dgm:cxn modelId="{E69498C2-C638-4119-8F57-D35583A4EF6B}" type="presParOf" srcId="{15CDDC02-9EBD-48C2-B3A1-B1CC630C7D7C}" destId="{DEEA3B98-E14D-4424-8CB5-C653C50EBCC1}" srcOrd="0" destOrd="0" presId="urn:microsoft.com/office/officeart/2008/layout/VerticalCurvedList"/>
    <dgm:cxn modelId="{67E7F97B-F17A-4FCE-B0F3-F7A944C02561}" type="presParOf" srcId="{01B2274F-8696-492E-9961-4455E1C931CD}" destId="{B45A903C-B2B9-4710-8470-F8DBDB1F56D0}" srcOrd="3" destOrd="0" presId="urn:microsoft.com/office/officeart/2008/layout/VerticalCurvedList"/>
    <dgm:cxn modelId="{32FFD91D-5980-478F-ABA5-28C4BF9FEADC}" type="presParOf" srcId="{01B2274F-8696-492E-9961-4455E1C931CD}" destId="{893A9AA8-BC48-40E6-A068-EF23FE9E171E}" srcOrd="4" destOrd="0" presId="urn:microsoft.com/office/officeart/2008/layout/VerticalCurvedList"/>
    <dgm:cxn modelId="{B387F544-B0F8-437B-A66D-AB9053DF952C}" type="presParOf" srcId="{893A9AA8-BC48-40E6-A068-EF23FE9E171E}" destId="{55E78051-0CCF-4615-BB04-A4A79857C82B}" srcOrd="0" destOrd="0" presId="urn:microsoft.com/office/officeart/2008/layout/VerticalCurvedList"/>
    <dgm:cxn modelId="{96AEBB87-FE2C-449E-BE8A-05AB3F05588C}" type="presParOf" srcId="{01B2274F-8696-492E-9961-4455E1C931CD}" destId="{FA861C13-42A8-4A52-AFA0-8D5183BCF59C}" srcOrd="5" destOrd="0" presId="urn:microsoft.com/office/officeart/2008/layout/VerticalCurvedList"/>
    <dgm:cxn modelId="{9E093BED-9C24-454C-A7EA-A194B69DB4E9}" type="presParOf" srcId="{01B2274F-8696-492E-9961-4455E1C931CD}" destId="{CDD21138-7E21-49FA-8997-7C624399B113}" srcOrd="6" destOrd="0" presId="urn:microsoft.com/office/officeart/2008/layout/VerticalCurvedList"/>
    <dgm:cxn modelId="{6CB51016-B972-4B55-9B84-9197C6D1D3D9}" type="presParOf" srcId="{CDD21138-7E21-49FA-8997-7C624399B113}" destId="{9F004D22-C809-4CEC-B4A8-303D27FA0FB9}" srcOrd="0" destOrd="0" presId="urn:microsoft.com/office/officeart/2008/layout/VerticalCurvedList"/>
    <dgm:cxn modelId="{4D4BF368-C57A-4F74-9E98-E2DB0D06B68D}" type="presParOf" srcId="{01B2274F-8696-492E-9961-4455E1C931CD}" destId="{EA7E71EC-CE9F-40E2-8376-9D6477643C10}" srcOrd="7" destOrd="0" presId="urn:microsoft.com/office/officeart/2008/layout/VerticalCurvedList"/>
    <dgm:cxn modelId="{89A962CC-C7E5-4CB1-9BB7-C4DE12FDBF07}" type="presParOf" srcId="{01B2274F-8696-492E-9961-4455E1C931CD}" destId="{5E3079BC-F1E9-41C3-BB70-326B8BE8A5AE}" srcOrd="8" destOrd="0" presId="urn:microsoft.com/office/officeart/2008/layout/VerticalCurvedList"/>
    <dgm:cxn modelId="{E5E02EBB-3716-42C7-8145-732BCCB9D46D}" type="presParOf" srcId="{5E3079BC-F1E9-41C3-BB70-326B8BE8A5AE}" destId="{977AA6AB-D164-443F-B873-880D58131B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CA57D-6953-44BE-AC4B-574CFA8BE5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173BF-FBE6-4B34-A786-13BC4404CA5C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Arial Black" pitchFamily="34" charset="0"/>
            </a:rPr>
            <a:t>Focus</a:t>
          </a:r>
          <a:endParaRPr lang="en-US" b="1" dirty="0">
            <a:solidFill>
              <a:srgbClr val="FF0000"/>
            </a:solidFill>
            <a:latin typeface="Arial Black" pitchFamily="34" charset="0"/>
          </a:endParaRPr>
        </a:p>
      </dgm:t>
    </dgm:pt>
    <dgm:pt modelId="{E753DBD1-111D-4D1B-BAD6-FDB982E31715}" type="parTrans" cxnId="{7A233FEA-C242-42E7-A4C8-7F41615EF720}">
      <dgm:prSet/>
      <dgm:spPr/>
      <dgm:t>
        <a:bodyPr/>
        <a:lstStyle/>
        <a:p>
          <a:endParaRPr lang="en-US"/>
        </a:p>
      </dgm:t>
    </dgm:pt>
    <dgm:pt modelId="{1FC4F1A2-09A3-4265-8208-EA54DC45A89E}" type="sibTrans" cxnId="{7A233FEA-C242-42E7-A4C8-7F41615EF720}">
      <dgm:prSet/>
      <dgm:spPr/>
      <dgm:t>
        <a:bodyPr/>
        <a:lstStyle/>
        <a:p>
          <a:endParaRPr lang="en-US"/>
        </a:p>
      </dgm:t>
    </dgm:pt>
    <dgm:pt modelId="{7ADF51FE-3D39-41B1-B961-CB6B16BD72E5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Arial Black" pitchFamily="34" charset="0"/>
            </a:rPr>
            <a:t>Consolidation</a:t>
          </a:r>
          <a:endParaRPr lang="en-US" dirty="0">
            <a:solidFill>
              <a:srgbClr val="C00000"/>
            </a:solidFill>
            <a:latin typeface="Arial Black" pitchFamily="34" charset="0"/>
          </a:endParaRPr>
        </a:p>
      </dgm:t>
    </dgm:pt>
    <dgm:pt modelId="{90318A0D-B6B0-4A71-98DB-E0A812AF34F5}" type="parTrans" cxnId="{8F6F67FC-CB68-4A30-94F0-ADFDC4187ADF}">
      <dgm:prSet/>
      <dgm:spPr/>
      <dgm:t>
        <a:bodyPr/>
        <a:lstStyle/>
        <a:p>
          <a:endParaRPr lang="en-US"/>
        </a:p>
      </dgm:t>
    </dgm:pt>
    <dgm:pt modelId="{5C414FFC-4E1F-41DC-9779-7077348F2051}" type="sibTrans" cxnId="{8F6F67FC-CB68-4A30-94F0-ADFDC4187ADF}">
      <dgm:prSet/>
      <dgm:spPr/>
      <dgm:t>
        <a:bodyPr/>
        <a:lstStyle/>
        <a:p>
          <a:endParaRPr lang="en-US"/>
        </a:p>
      </dgm:t>
    </dgm:pt>
    <dgm:pt modelId="{F7557750-943B-46C6-B369-53ED21420DDB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Arial Black" pitchFamily="34" charset="0"/>
            </a:rPr>
            <a:t>Feedback</a:t>
          </a:r>
          <a:endParaRPr lang="en-US" dirty="0">
            <a:solidFill>
              <a:srgbClr val="FFFF00"/>
            </a:solidFill>
            <a:latin typeface="Arial Black" pitchFamily="34" charset="0"/>
          </a:endParaRPr>
        </a:p>
      </dgm:t>
    </dgm:pt>
    <dgm:pt modelId="{2A0A5A1A-A53D-41FB-ADC9-3BBEA6805032}" type="parTrans" cxnId="{767E4120-B1B4-434E-808E-680DFA0B5AA9}">
      <dgm:prSet/>
      <dgm:spPr/>
      <dgm:t>
        <a:bodyPr/>
        <a:lstStyle/>
        <a:p>
          <a:endParaRPr lang="en-US"/>
        </a:p>
      </dgm:t>
    </dgm:pt>
    <dgm:pt modelId="{B94716C0-09A0-468F-AFEB-D9028CD832F6}" type="sibTrans" cxnId="{767E4120-B1B4-434E-808E-680DFA0B5AA9}">
      <dgm:prSet/>
      <dgm:spPr/>
      <dgm:t>
        <a:bodyPr/>
        <a:lstStyle/>
        <a:p>
          <a:endParaRPr lang="en-US"/>
        </a:p>
      </dgm:t>
    </dgm:pt>
    <dgm:pt modelId="{26E1BC56-3A99-4F9A-8E52-4408D4051D26}" type="pres">
      <dgm:prSet presAssocID="{931CA57D-6953-44BE-AC4B-574CFA8BE5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50DFE09-DC9C-4607-8ADB-5F1C069F677D}" type="pres">
      <dgm:prSet presAssocID="{518173BF-FBE6-4B34-A786-13BC4404CA5C}" presName="parentLin" presStyleCnt="0"/>
      <dgm:spPr/>
    </dgm:pt>
    <dgm:pt modelId="{5B75D370-FEDB-4FD2-BA60-C3128DE5EE7E}" type="pres">
      <dgm:prSet presAssocID="{518173BF-FBE6-4B34-A786-13BC4404CA5C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0B911B80-4BC7-4F1E-8D47-D59DA59ED502}" type="pres">
      <dgm:prSet presAssocID="{518173BF-FBE6-4B34-A786-13BC4404CA5C}" presName="parentText" presStyleLbl="node1" presStyleIdx="0" presStyleCnt="3" custLinFactNeighborY="1981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099264-9910-4816-84D1-D1DA0B30C152}" type="pres">
      <dgm:prSet presAssocID="{518173BF-FBE6-4B34-A786-13BC4404CA5C}" presName="negativeSpace" presStyleCnt="0"/>
      <dgm:spPr/>
    </dgm:pt>
    <dgm:pt modelId="{9BBED280-AF20-44CF-B55E-5BF4DD695970}" type="pres">
      <dgm:prSet presAssocID="{518173BF-FBE6-4B34-A786-13BC4404CA5C}" presName="childText" presStyleLbl="conFgAcc1" presStyleIdx="0" presStyleCnt="3">
        <dgm:presLayoutVars>
          <dgm:bulletEnabled val="1"/>
        </dgm:presLayoutVars>
      </dgm:prSet>
      <dgm:spPr/>
    </dgm:pt>
    <dgm:pt modelId="{E4E7A548-3695-4672-A3A9-2637EB61801E}" type="pres">
      <dgm:prSet presAssocID="{1FC4F1A2-09A3-4265-8208-EA54DC45A89E}" presName="spaceBetweenRectangles" presStyleCnt="0"/>
      <dgm:spPr/>
    </dgm:pt>
    <dgm:pt modelId="{6E180ABE-4A12-4134-B404-0A494DE06436}" type="pres">
      <dgm:prSet presAssocID="{7ADF51FE-3D39-41B1-B961-CB6B16BD72E5}" presName="parentLin" presStyleCnt="0"/>
      <dgm:spPr/>
    </dgm:pt>
    <dgm:pt modelId="{BA659523-7EE4-4A0C-9859-F8292472BB81}" type="pres">
      <dgm:prSet presAssocID="{7ADF51FE-3D39-41B1-B961-CB6B16BD72E5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A22FCF32-6632-441F-B6CC-B187956A7EB2}" type="pres">
      <dgm:prSet presAssocID="{7ADF51FE-3D39-41B1-B961-CB6B16BD72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E45F646-CB6A-44B5-8980-26C2A3715832}" type="pres">
      <dgm:prSet presAssocID="{7ADF51FE-3D39-41B1-B961-CB6B16BD72E5}" presName="negativeSpace" presStyleCnt="0"/>
      <dgm:spPr/>
    </dgm:pt>
    <dgm:pt modelId="{7604DD4E-ADCC-40E3-A0B2-28C0176C3813}" type="pres">
      <dgm:prSet presAssocID="{7ADF51FE-3D39-41B1-B961-CB6B16BD72E5}" presName="childText" presStyleLbl="conFgAcc1" presStyleIdx="1" presStyleCnt="3">
        <dgm:presLayoutVars>
          <dgm:bulletEnabled val="1"/>
        </dgm:presLayoutVars>
      </dgm:prSet>
      <dgm:spPr/>
    </dgm:pt>
    <dgm:pt modelId="{5BC8A9C6-FC8D-4DAA-814E-64ED5231C9AE}" type="pres">
      <dgm:prSet presAssocID="{5C414FFC-4E1F-41DC-9779-7077348F2051}" presName="spaceBetweenRectangles" presStyleCnt="0"/>
      <dgm:spPr/>
    </dgm:pt>
    <dgm:pt modelId="{BBEC628D-667B-4F54-BAD1-3E33B03DAD61}" type="pres">
      <dgm:prSet presAssocID="{F7557750-943B-46C6-B369-53ED21420DDB}" presName="parentLin" presStyleCnt="0"/>
      <dgm:spPr/>
    </dgm:pt>
    <dgm:pt modelId="{3749E06A-E16D-4A7D-8BE0-73C3A56403CB}" type="pres">
      <dgm:prSet presAssocID="{F7557750-943B-46C6-B369-53ED21420DDB}" presName="parentLeftMargin" presStyleLbl="node1" presStyleIdx="1" presStyleCnt="3"/>
      <dgm:spPr/>
      <dgm:t>
        <a:bodyPr/>
        <a:lstStyle/>
        <a:p>
          <a:endParaRPr lang="en-ZA"/>
        </a:p>
      </dgm:t>
    </dgm:pt>
    <dgm:pt modelId="{574D4258-3DC0-4C41-820E-799767824D28}" type="pres">
      <dgm:prSet presAssocID="{F7557750-943B-46C6-B369-53ED21420D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643BDA-C42E-4489-8C2C-16BC9C1ABC1F}" type="pres">
      <dgm:prSet presAssocID="{F7557750-943B-46C6-B369-53ED21420DDB}" presName="negativeSpace" presStyleCnt="0"/>
      <dgm:spPr/>
    </dgm:pt>
    <dgm:pt modelId="{FC244FFF-C7B8-49C8-AFB3-586E5AB0C5A6}" type="pres">
      <dgm:prSet presAssocID="{F7557750-943B-46C6-B369-53ED21420D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7E4120-B1B4-434E-808E-680DFA0B5AA9}" srcId="{931CA57D-6953-44BE-AC4B-574CFA8BE50B}" destId="{F7557750-943B-46C6-B369-53ED21420DDB}" srcOrd="2" destOrd="0" parTransId="{2A0A5A1A-A53D-41FB-ADC9-3BBEA6805032}" sibTransId="{B94716C0-09A0-468F-AFEB-D9028CD832F6}"/>
    <dgm:cxn modelId="{3899C63C-93D3-4321-902A-024F1E76F0BB}" type="presOf" srcId="{518173BF-FBE6-4B34-A786-13BC4404CA5C}" destId="{5B75D370-FEDB-4FD2-BA60-C3128DE5EE7E}" srcOrd="0" destOrd="0" presId="urn:microsoft.com/office/officeart/2005/8/layout/list1"/>
    <dgm:cxn modelId="{7A233FEA-C242-42E7-A4C8-7F41615EF720}" srcId="{931CA57D-6953-44BE-AC4B-574CFA8BE50B}" destId="{518173BF-FBE6-4B34-A786-13BC4404CA5C}" srcOrd="0" destOrd="0" parTransId="{E753DBD1-111D-4D1B-BAD6-FDB982E31715}" sibTransId="{1FC4F1A2-09A3-4265-8208-EA54DC45A89E}"/>
    <dgm:cxn modelId="{B6070529-14DF-4866-91BD-CEB3FE3115B7}" type="presOf" srcId="{518173BF-FBE6-4B34-A786-13BC4404CA5C}" destId="{0B911B80-4BC7-4F1E-8D47-D59DA59ED502}" srcOrd="1" destOrd="0" presId="urn:microsoft.com/office/officeart/2005/8/layout/list1"/>
    <dgm:cxn modelId="{241F777A-52D7-4D6C-AD3A-9C689251E532}" type="presOf" srcId="{7ADF51FE-3D39-41B1-B961-CB6B16BD72E5}" destId="{BA659523-7EE4-4A0C-9859-F8292472BB81}" srcOrd="0" destOrd="0" presId="urn:microsoft.com/office/officeart/2005/8/layout/list1"/>
    <dgm:cxn modelId="{003CE1D6-5C04-4F70-BB58-D1F584906CAF}" type="presOf" srcId="{7ADF51FE-3D39-41B1-B961-CB6B16BD72E5}" destId="{A22FCF32-6632-441F-B6CC-B187956A7EB2}" srcOrd="1" destOrd="0" presId="urn:microsoft.com/office/officeart/2005/8/layout/list1"/>
    <dgm:cxn modelId="{6609FECF-02F0-406E-803E-C0DDE1948BB9}" type="presOf" srcId="{931CA57D-6953-44BE-AC4B-574CFA8BE50B}" destId="{26E1BC56-3A99-4F9A-8E52-4408D4051D26}" srcOrd="0" destOrd="0" presId="urn:microsoft.com/office/officeart/2005/8/layout/list1"/>
    <dgm:cxn modelId="{D696D7B6-553A-4C33-8E23-06AEE87B6C90}" type="presOf" srcId="{F7557750-943B-46C6-B369-53ED21420DDB}" destId="{574D4258-3DC0-4C41-820E-799767824D28}" srcOrd="1" destOrd="0" presId="urn:microsoft.com/office/officeart/2005/8/layout/list1"/>
    <dgm:cxn modelId="{38A11F4B-CC8B-4C26-8B8A-1ACD947733CE}" type="presOf" srcId="{F7557750-943B-46C6-B369-53ED21420DDB}" destId="{3749E06A-E16D-4A7D-8BE0-73C3A56403CB}" srcOrd="0" destOrd="0" presId="urn:microsoft.com/office/officeart/2005/8/layout/list1"/>
    <dgm:cxn modelId="{8F6F67FC-CB68-4A30-94F0-ADFDC4187ADF}" srcId="{931CA57D-6953-44BE-AC4B-574CFA8BE50B}" destId="{7ADF51FE-3D39-41B1-B961-CB6B16BD72E5}" srcOrd="1" destOrd="0" parTransId="{90318A0D-B6B0-4A71-98DB-E0A812AF34F5}" sibTransId="{5C414FFC-4E1F-41DC-9779-7077348F2051}"/>
    <dgm:cxn modelId="{D68ADA72-9DD5-4DC3-8409-13FCA34FB948}" type="presParOf" srcId="{26E1BC56-3A99-4F9A-8E52-4408D4051D26}" destId="{950DFE09-DC9C-4607-8ADB-5F1C069F677D}" srcOrd="0" destOrd="0" presId="urn:microsoft.com/office/officeart/2005/8/layout/list1"/>
    <dgm:cxn modelId="{2F6CC95A-B12F-4E17-BE69-360BB9EF366A}" type="presParOf" srcId="{950DFE09-DC9C-4607-8ADB-5F1C069F677D}" destId="{5B75D370-FEDB-4FD2-BA60-C3128DE5EE7E}" srcOrd="0" destOrd="0" presId="urn:microsoft.com/office/officeart/2005/8/layout/list1"/>
    <dgm:cxn modelId="{78254068-7B45-452B-9ACD-4B0D099C7655}" type="presParOf" srcId="{950DFE09-DC9C-4607-8ADB-5F1C069F677D}" destId="{0B911B80-4BC7-4F1E-8D47-D59DA59ED502}" srcOrd="1" destOrd="0" presId="urn:microsoft.com/office/officeart/2005/8/layout/list1"/>
    <dgm:cxn modelId="{FEC6FDC4-7D6E-4DE4-BD43-6CF07F7A14A4}" type="presParOf" srcId="{26E1BC56-3A99-4F9A-8E52-4408D4051D26}" destId="{67099264-9910-4816-84D1-D1DA0B30C152}" srcOrd="1" destOrd="0" presId="urn:microsoft.com/office/officeart/2005/8/layout/list1"/>
    <dgm:cxn modelId="{86C68DA9-27BB-41EF-808B-F967977EF4DA}" type="presParOf" srcId="{26E1BC56-3A99-4F9A-8E52-4408D4051D26}" destId="{9BBED280-AF20-44CF-B55E-5BF4DD695970}" srcOrd="2" destOrd="0" presId="urn:microsoft.com/office/officeart/2005/8/layout/list1"/>
    <dgm:cxn modelId="{41CEC1E6-25FA-4A3A-9240-6A65CF040A93}" type="presParOf" srcId="{26E1BC56-3A99-4F9A-8E52-4408D4051D26}" destId="{E4E7A548-3695-4672-A3A9-2637EB61801E}" srcOrd="3" destOrd="0" presId="urn:microsoft.com/office/officeart/2005/8/layout/list1"/>
    <dgm:cxn modelId="{926D4F73-CF5F-491C-ACDC-EFEDE2678611}" type="presParOf" srcId="{26E1BC56-3A99-4F9A-8E52-4408D4051D26}" destId="{6E180ABE-4A12-4134-B404-0A494DE06436}" srcOrd="4" destOrd="0" presId="urn:microsoft.com/office/officeart/2005/8/layout/list1"/>
    <dgm:cxn modelId="{7A2B74BE-EE16-44A4-AE65-1DB8F44BD432}" type="presParOf" srcId="{6E180ABE-4A12-4134-B404-0A494DE06436}" destId="{BA659523-7EE4-4A0C-9859-F8292472BB81}" srcOrd="0" destOrd="0" presId="urn:microsoft.com/office/officeart/2005/8/layout/list1"/>
    <dgm:cxn modelId="{D1AA9C8F-07E8-4191-B9B3-5778C7876041}" type="presParOf" srcId="{6E180ABE-4A12-4134-B404-0A494DE06436}" destId="{A22FCF32-6632-441F-B6CC-B187956A7EB2}" srcOrd="1" destOrd="0" presId="urn:microsoft.com/office/officeart/2005/8/layout/list1"/>
    <dgm:cxn modelId="{61C1B273-6B24-422F-9A04-E2490A4DB9D2}" type="presParOf" srcId="{26E1BC56-3A99-4F9A-8E52-4408D4051D26}" destId="{1E45F646-CB6A-44B5-8980-26C2A3715832}" srcOrd="5" destOrd="0" presId="urn:microsoft.com/office/officeart/2005/8/layout/list1"/>
    <dgm:cxn modelId="{0EE9AF07-BA54-4FC5-A495-165916F32E2E}" type="presParOf" srcId="{26E1BC56-3A99-4F9A-8E52-4408D4051D26}" destId="{7604DD4E-ADCC-40E3-A0B2-28C0176C3813}" srcOrd="6" destOrd="0" presId="urn:microsoft.com/office/officeart/2005/8/layout/list1"/>
    <dgm:cxn modelId="{7FBD9025-E0CE-47C7-AA65-03A6CAE11C4B}" type="presParOf" srcId="{26E1BC56-3A99-4F9A-8E52-4408D4051D26}" destId="{5BC8A9C6-FC8D-4DAA-814E-64ED5231C9AE}" srcOrd="7" destOrd="0" presId="urn:microsoft.com/office/officeart/2005/8/layout/list1"/>
    <dgm:cxn modelId="{C5262AAA-B7D8-4349-8FC3-1F0C212D78B7}" type="presParOf" srcId="{26E1BC56-3A99-4F9A-8E52-4408D4051D26}" destId="{BBEC628D-667B-4F54-BAD1-3E33B03DAD61}" srcOrd="8" destOrd="0" presId="urn:microsoft.com/office/officeart/2005/8/layout/list1"/>
    <dgm:cxn modelId="{12D5A306-4762-41EB-9CCC-C1FF8C5A2968}" type="presParOf" srcId="{BBEC628D-667B-4F54-BAD1-3E33B03DAD61}" destId="{3749E06A-E16D-4A7D-8BE0-73C3A56403CB}" srcOrd="0" destOrd="0" presId="urn:microsoft.com/office/officeart/2005/8/layout/list1"/>
    <dgm:cxn modelId="{A6228581-D168-446A-9118-6A8B5A50CB5B}" type="presParOf" srcId="{BBEC628D-667B-4F54-BAD1-3E33B03DAD61}" destId="{574D4258-3DC0-4C41-820E-799767824D28}" srcOrd="1" destOrd="0" presId="urn:microsoft.com/office/officeart/2005/8/layout/list1"/>
    <dgm:cxn modelId="{CFBF9230-1428-47BF-8540-FD63750C7AA3}" type="presParOf" srcId="{26E1BC56-3A99-4F9A-8E52-4408D4051D26}" destId="{09643BDA-C42E-4489-8C2C-16BC9C1ABC1F}" srcOrd="9" destOrd="0" presId="urn:microsoft.com/office/officeart/2005/8/layout/list1"/>
    <dgm:cxn modelId="{971AE268-D5EB-49BD-9C14-CAE7640EFF2E}" type="presParOf" srcId="{26E1BC56-3A99-4F9A-8E52-4408D4051D26}" destId="{FC244FFF-C7B8-49C8-AFB3-586E5AB0C5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4879DA-F813-4229-8532-3254699D5E8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10615-A902-409E-A59C-90BC4D7E9418}">
      <dgm:prSet phldrT="[Text]"/>
      <dgm:spPr/>
      <dgm:t>
        <a:bodyPr/>
        <a:lstStyle/>
        <a:p>
          <a:r>
            <a:rPr lang="en-US" dirty="0" smtClean="0"/>
            <a:t>Units</a:t>
          </a:r>
          <a:endParaRPr lang="en-US" dirty="0"/>
        </a:p>
      </dgm:t>
    </dgm:pt>
    <dgm:pt modelId="{305C11D2-FF00-4129-BD87-2C96B3AC0ABC}" type="parTrans" cxnId="{2D207CF2-4752-4D5D-92A9-5601DAE4134B}">
      <dgm:prSet/>
      <dgm:spPr/>
      <dgm:t>
        <a:bodyPr/>
        <a:lstStyle/>
        <a:p>
          <a:endParaRPr lang="en-US"/>
        </a:p>
      </dgm:t>
    </dgm:pt>
    <dgm:pt modelId="{9E059C5F-799B-4DB1-9904-7BEB638C4B18}" type="sibTrans" cxnId="{2D207CF2-4752-4D5D-92A9-5601DAE4134B}">
      <dgm:prSet/>
      <dgm:spPr/>
      <dgm:t>
        <a:bodyPr/>
        <a:lstStyle/>
        <a:p>
          <a:endParaRPr lang="en-US"/>
        </a:p>
      </dgm:t>
    </dgm:pt>
    <dgm:pt modelId="{6D2A3292-BAAB-4507-9208-D1FF58CA972B}">
      <dgm:prSet phldrT="[Text]" custT="1"/>
      <dgm:spPr/>
      <dgm:t>
        <a:bodyPr/>
        <a:lstStyle/>
        <a:p>
          <a:r>
            <a:rPr lang="en-GB" sz="1400" dirty="0" smtClean="0">
              <a:solidFill>
                <a:srgbClr val="FF0000"/>
              </a:solidFill>
              <a:latin typeface="Arial Black" pitchFamily="34" charset="0"/>
            </a:rPr>
            <a:t>Identify the sources of learning resources</a:t>
          </a:r>
          <a:endParaRPr lang="en-US" sz="1400" dirty="0"/>
        </a:p>
      </dgm:t>
    </dgm:pt>
    <dgm:pt modelId="{51D8A81C-233E-4399-805D-678C317B8325}" type="parTrans" cxnId="{7B2AC5A3-4AF2-42FA-B4D9-F7F901710895}">
      <dgm:prSet/>
      <dgm:spPr/>
      <dgm:t>
        <a:bodyPr/>
        <a:lstStyle/>
        <a:p>
          <a:endParaRPr lang="en-US"/>
        </a:p>
      </dgm:t>
    </dgm:pt>
    <dgm:pt modelId="{E8CEDD35-D953-468A-AAB9-84D0A60D156E}" type="sibTrans" cxnId="{7B2AC5A3-4AF2-42FA-B4D9-F7F901710895}">
      <dgm:prSet/>
      <dgm:spPr/>
      <dgm:t>
        <a:bodyPr/>
        <a:lstStyle/>
        <a:p>
          <a:endParaRPr lang="en-US"/>
        </a:p>
      </dgm:t>
    </dgm:pt>
    <dgm:pt modelId="{140546D8-2FC2-480E-A2FC-40DEBB7CBE48}">
      <dgm:prSet phldrT="[Text]" custT="1"/>
      <dgm:spPr/>
      <dgm:t>
        <a:bodyPr/>
        <a:lstStyle/>
        <a:p>
          <a:r>
            <a:rPr lang="en-GB" sz="1400" dirty="0" smtClean="0">
              <a:solidFill>
                <a:srgbClr val="FF0000"/>
              </a:solidFill>
              <a:latin typeface="Arial Black" pitchFamily="34" charset="0"/>
            </a:rPr>
            <a:t>Implement 'resource-based' and experiential learning in our classrooms</a:t>
          </a:r>
          <a:endParaRPr lang="en-US" sz="1400" dirty="0"/>
        </a:p>
      </dgm:t>
    </dgm:pt>
    <dgm:pt modelId="{E8FFECE7-03A8-4710-BED5-842C621ED5D6}" type="parTrans" cxnId="{B93DBB01-D55A-46E2-94C5-8D0A89F2CD98}">
      <dgm:prSet/>
      <dgm:spPr/>
      <dgm:t>
        <a:bodyPr/>
        <a:lstStyle/>
        <a:p>
          <a:endParaRPr lang="en-US"/>
        </a:p>
      </dgm:t>
    </dgm:pt>
    <dgm:pt modelId="{023E5CD2-9E16-4190-B7DC-90E029D1E46B}" type="sibTrans" cxnId="{B93DBB01-D55A-46E2-94C5-8D0A89F2CD98}">
      <dgm:prSet/>
      <dgm:spPr/>
      <dgm:t>
        <a:bodyPr/>
        <a:lstStyle/>
        <a:p>
          <a:endParaRPr lang="en-US"/>
        </a:p>
      </dgm:t>
    </dgm:pt>
    <dgm:pt modelId="{A725A6B4-13A7-4176-9F7B-7C8A13B10D3E}">
      <dgm:prSet phldrT="[Text]"/>
      <dgm:spPr/>
      <dgm:t>
        <a:bodyPr/>
        <a:lstStyle/>
        <a:p>
          <a:r>
            <a:rPr lang="en-US" dirty="0" smtClean="0"/>
            <a:t>Units</a:t>
          </a:r>
          <a:endParaRPr lang="en-US" dirty="0"/>
        </a:p>
      </dgm:t>
    </dgm:pt>
    <dgm:pt modelId="{A022EEF5-C503-4B5C-86AF-5B07B8FAFB74}" type="parTrans" cxnId="{E2CF29F8-CF9D-4604-9FD8-DB87F8BF67D0}">
      <dgm:prSet/>
      <dgm:spPr/>
      <dgm:t>
        <a:bodyPr/>
        <a:lstStyle/>
        <a:p>
          <a:endParaRPr lang="en-US"/>
        </a:p>
      </dgm:t>
    </dgm:pt>
    <dgm:pt modelId="{F6FD94DB-2C22-49A0-8C95-74C677A11ACF}" type="sibTrans" cxnId="{E2CF29F8-CF9D-4604-9FD8-DB87F8BF67D0}">
      <dgm:prSet/>
      <dgm:spPr/>
      <dgm:t>
        <a:bodyPr/>
        <a:lstStyle/>
        <a:p>
          <a:endParaRPr lang="en-US"/>
        </a:p>
      </dgm:t>
    </dgm:pt>
    <dgm:pt modelId="{934ED770-CFFD-4590-95CC-52850937378F}">
      <dgm:prSet phldrT="[Text]" custT="1"/>
      <dgm:spPr/>
      <dgm:t>
        <a:bodyPr/>
        <a:lstStyle/>
        <a:p>
          <a:r>
            <a:rPr lang="en-GB" sz="1400" dirty="0" smtClean="0">
              <a:solidFill>
                <a:srgbClr val="FF0000"/>
              </a:solidFill>
              <a:latin typeface="Arial Black" pitchFamily="34" charset="0"/>
            </a:rPr>
            <a:t>Turn non-educational</a:t>
          </a:r>
          <a:r>
            <a:rPr lang="en-GB" sz="1400" i="1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en-GB" sz="1400" dirty="0" smtClean="0">
              <a:solidFill>
                <a:srgbClr val="FF0000"/>
              </a:solidFill>
              <a:latin typeface="Arial Black" pitchFamily="34" charset="0"/>
            </a:rPr>
            <a:t>resources into good </a:t>
          </a:r>
          <a:r>
            <a:rPr lang="en-GB" sz="1400" i="0" dirty="0" smtClean="0">
              <a:solidFill>
                <a:srgbClr val="FF0000"/>
              </a:solidFill>
              <a:latin typeface="Arial Black" pitchFamily="34" charset="0"/>
            </a:rPr>
            <a:t>learning</a:t>
          </a:r>
          <a:r>
            <a:rPr lang="en-GB" sz="1400" i="1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en-GB" sz="1400" dirty="0" smtClean="0">
              <a:solidFill>
                <a:srgbClr val="FF0000"/>
              </a:solidFill>
              <a:latin typeface="Arial Black" pitchFamily="34" charset="0"/>
            </a:rPr>
            <a:t>resources</a:t>
          </a:r>
          <a:endParaRPr lang="en-US" sz="1400" dirty="0"/>
        </a:p>
      </dgm:t>
    </dgm:pt>
    <dgm:pt modelId="{4A43798A-80DA-4347-8E1B-959F219766C8}" type="parTrans" cxnId="{B23F1392-787D-4306-9231-FA15CFC46A3A}">
      <dgm:prSet/>
      <dgm:spPr/>
      <dgm:t>
        <a:bodyPr/>
        <a:lstStyle/>
        <a:p>
          <a:endParaRPr lang="en-US"/>
        </a:p>
      </dgm:t>
    </dgm:pt>
    <dgm:pt modelId="{42950060-A2E1-46E4-9762-A9E9579A74C1}" type="sibTrans" cxnId="{B23F1392-787D-4306-9231-FA15CFC46A3A}">
      <dgm:prSet/>
      <dgm:spPr/>
      <dgm:t>
        <a:bodyPr/>
        <a:lstStyle/>
        <a:p>
          <a:endParaRPr lang="en-US"/>
        </a:p>
      </dgm:t>
    </dgm:pt>
    <dgm:pt modelId="{DAAF8F49-5DEC-4418-99B7-D961BA22BCFC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B050"/>
              </a:solidFill>
              <a:latin typeface="Arial Black" pitchFamily="34" charset="0"/>
            </a:rPr>
            <a:t>Understand the relative educational strengths and weaknesses of different LRs</a:t>
          </a:r>
          <a:endParaRPr lang="en-US" sz="1400" dirty="0"/>
        </a:p>
      </dgm:t>
    </dgm:pt>
    <dgm:pt modelId="{A6F5335F-EAD5-4E71-8F3F-902D4F8446A3}" type="parTrans" cxnId="{C97C027B-F72D-41ED-8E57-D954A3E0544A}">
      <dgm:prSet/>
      <dgm:spPr/>
      <dgm:t>
        <a:bodyPr/>
        <a:lstStyle/>
        <a:p>
          <a:endParaRPr lang="en-US"/>
        </a:p>
      </dgm:t>
    </dgm:pt>
    <dgm:pt modelId="{31234D3B-2DE7-43D5-933A-CA6EE13E9C41}" type="sibTrans" cxnId="{C97C027B-F72D-41ED-8E57-D954A3E0544A}">
      <dgm:prSet/>
      <dgm:spPr/>
      <dgm:t>
        <a:bodyPr/>
        <a:lstStyle/>
        <a:p>
          <a:endParaRPr lang="en-US"/>
        </a:p>
      </dgm:t>
    </dgm:pt>
    <dgm:pt modelId="{2D1EC3FB-F5D2-49DF-A9F7-909CDE0BEF88}">
      <dgm:prSet phldrT="[Text]"/>
      <dgm:spPr/>
      <dgm:t>
        <a:bodyPr/>
        <a:lstStyle/>
        <a:p>
          <a:r>
            <a:rPr lang="en-US" dirty="0" smtClean="0"/>
            <a:t>Units</a:t>
          </a:r>
          <a:endParaRPr lang="en-US" dirty="0"/>
        </a:p>
      </dgm:t>
    </dgm:pt>
    <dgm:pt modelId="{93965186-04E6-4BAF-B051-D155C7FBF4EB}" type="parTrans" cxnId="{04C592D7-DB19-47B8-8176-8A0540A6B8A2}">
      <dgm:prSet/>
      <dgm:spPr/>
      <dgm:t>
        <a:bodyPr/>
        <a:lstStyle/>
        <a:p>
          <a:endParaRPr lang="en-US"/>
        </a:p>
      </dgm:t>
    </dgm:pt>
    <dgm:pt modelId="{6A9F0B27-0171-4CF3-B705-CB133A9DBCA0}" type="sibTrans" cxnId="{04C592D7-DB19-47B8-8176-8A0540A6B8A2}">
      <dgm:prSet/>
      <dgm:spPr/>
      <dgm:t>
        <a:bodyPr/>
        <a:lstStyle/>
        <a:p>
          <a:endParaRPr lang="en-US"/>
        </a:p>
      </dgm:t>
    </dgm:pt>
    <dgm:pt modelId="{C620A186-487E-41CC-B33E-A8150B3D4874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B050"/>
              </a:solidFill>
              <a:latin typeface="Arial Black" pitchFamily="34" charset="0"/>
            </a:rPr>
            <a:t>Utilise the principles guiding the selection of LRs</a:t>
          </a:r>
          <a:endParaRPr lang="en-US" sz="1400" dirty="0"/>
        </a:p>
      </dgm:t>
    </dgm:pt>
    <dgm:pt modelId="{37BE8CD1-BC67-4CB8-B799-BA7E316DA339}" type="parTrans" cxnId="{6F54C231-6D44-467E-914B-7E3E368B3BA6}">
      <dgm:prSet/>
      <dgm:spPr/>
      <dgm:t>
        <a:bodyPr/>
        <a:lstStyle/>
        <a:p>
          <a:endParaRPr lang="en-US"/>
        </a:p>
      </dgm:t>
    </dgm:pt>
    <dgm:pt modelId="{CACCB5C3-8421-4FE6-A8C0-6E56C5935105}" type="sibTrans" cxnId="{6F54C231-6D44-467E-914B-7E3E368B3BA6}">
      <dgm:prSet/>
      <dgm:spPr/>
      <dgm:t>
        <a:bodyPr/>
        <a:lstStyle/>
        <a:p>
          <a:endParaRPr lang="en-US"/>
        </a:p>
      </dgm:t>
    </dgm:pt>
    <dgm:pt modelId="{A50DB10F-0F63-40DF-9628-215C9B64FEAA}">
      <dgm:prSet/>
      <dgm:spPr/>
      <dgm:t>
        <a:bodyPr/>
        <a:lstStyle/>
        <a:p>
          <a:endParaRPr lang="en-GB" sz="900" dirty="0" smtClean="0">
            <a:solidFill>
              <a:srgbClr val="00B050"/>
            </a:solidFill>
            <a:latin typeface="Arial Black" pitchFamily="34" charset="0"/>
          </a:endParaRPr>
        </a:p>
      </dgm:t>
    </dgm:pt>
    <dgm:pt modelId="{5C270646-3435-49ED-9975-5BAFE28953BF}" type="parTrans" cxnId="{948BC7FA-872D-4E1A-8B4B-B664EDA94028}">
      <dgm:prSet/>
      <dgm:spPr/>
      <dgm:t>
        <a:bodyPr/>
        <a:lstStyle/>
        <a:p>
          <a:endParaRPr lang="en-US"/>
        </a:p>
      </dgm:t>
    </dgm:pt>
    <dgm:pt modelId="{63158D0A-5296-4AB6-ACB3-A4D2BD32EA88}" type="sibTrans" cxnId="{948BC7FA-872D-4E1A-8B4B-B664EDA94028}">
      <dgm:prSet/>
      <dgm:spPr/>
      <dgm:t>
        <a:bodyPr/>
        <a:lstStyle/>
        <a:p>
          <a:endParaRPr lang="en-US"/>
        </a:p>
      </dgm:t>
    </dgm:pt>
    <dgm:pt modelId="{47FA2048-5116-402C-A9A8-2DD2C613B5A1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B050"/>
              </a:solidFill>
              <a:latin typeface="Arial Black" pitchFamily="34" charset="0"/>
            </a:rPr>
            <a:t>Integrate Learning Resources into the learning activity</a:t>
          </a:r>
          <a:endParaRPr lang="en-US" sz="1400" dirty="0"/>
        </a:p>
      </dgm:t>
    </dgm:pt>
    <dgm:pt modelId="{F026F6F1-66CE-41A4-BBC0-C3BACB3DE591}" type="sibTrans" cxnId="{FA352BDD-7DF7-4A24-ADF7-E8904756E441}">
      <dgm:prSet/>
      <dgm:spPr/>
      <dgm:t>
        <a:bodyPr/>
        <a:lstStyle/>
        <a:p>
          <a:endParaRPr lang="en-US"/>
        </a:p>
      </dgm:t>
    </dgm:pt>
    <dgm:pt modelId="{70C542C2-1568-43E0-A0D5-E2D7F80133C0}" type="parTrans" cxnId="{FA352BDD-7DF7-4A24-ADF7-E8904756E441}">
      <dgm:prSet/>
      <dgm:spPr/>
      <dgm:t>
        <a:bodyPr/>
        <a:lstStyle/>
        <a:p>
          <a:endParaRPr lang="en-US"/>
        </a:p>
      </dgm:t>
    </dgm:pt>
    <dgm:pt modelId="{70FB9C19-14DB-4872-8165-A05AC8358E0A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B050"/>
              </a:solidFill>
              <a:latin typeface="Arial Black" pitchFamily="34" charset="0"/>
            </a:rPr>
            <a:t>Design, construct, modify and adapt various LRs in our classrooms</a:t>
          </a:r>
          <a:endParaRPr lang="en-US" sz="1400" dirty="0"/>
        </a:p>
      </dgm:t>
    </dgm:pt>
    <dgm:pt modelId="{B7A67879-727F-4C24-A4F8-FA475496D3ED}" type="sibTrans" cxnId="{FA15F59E-1FC2-4CAB-B266-9C9707602163}">
      <dgm:prSet/>
      <dgm:spPr/>
      <dgm:t>
        <a:bodyPr/>
        <a:lstStyle/>
        <a:p>
          <a:endParaRPr lang="en-US"/>
        </a:p>
      </dgm:t>
    </dgm:pt>
    <dgm:pt modelId="{7988759E-C481-4535-BE10-487FF8B2BFC3}" type="parTrans" cxnId="{FA15F59E-1FC2-4CAB-B266-9C9707602163}">
      <dgm:prSet/>
      <dgm:spPr/>
      <dgm:t>
        <a:bodyPr/>
        <a:lstStyle/>
        <a:p>
          <a:endParaRPr lang="en-US"/>
        </a:p>
      </dgm:t>
    </dgm:pt>
    <dgm:pt modelId="{D3095C10-B4ED-4679-8E8A-A6C88B7A6EF8}" type="pres">
      <dgm:prSet presAssocID="{804879DA-F813-4229-8532-3254699D5E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98FCE56-94E6-40D7-B50E-E3B3B2B32C78}" type="pres">
      <dgm:prSet presAssocID="{0BE10615-A902-409E-A59C-90BC4D7E9418}" presName="composite" presStyleCnt="0"/>
      <dgm:spPr/>
    </dgm:pt>
    <dgm:pt modelId="{43B03664-C391-4E4F-B879-BF7CB800C0C2}" type="pres">
      <dgm:prSet presAssocID="{0BE10615-A902-409E-A59C-90BC4D7E94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BC69C-8667-46DF-AD90-33096468A902}" type="pres">
      <dgm:prSet presAssocID="{0BE10615-A902-409E-A59C-90BC4D7E94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53FBA-7477-4579-994C-C5DF7FA36DB6}" type="pres">
      <dgm:prSet presAssocID="{9E059C5F-799B-4DB1-9904-7BEB638C4B18}" presName="sp" presStyleCnt="0"/>
      <dgm:spPr/>
    </dgm:pt>
    <dgm:pt modelId="{82A551E4-F2CF-48D5-9569-939F06E100D2}" type="pres">
      <dgm:prSet presAssocID="{A725A6B4-13A7-4176-9F7B-7C8A13B10D3E}" presName="composite" presStyleCnt="0"/>
      <dgm:spPr/>
    </dgm:pt>
    <dgm:pt modelId="{4BEE14EC-96E1-4B61-82B5-22F506CE2030}" type="pres">
      <dgm:prSet presAssocID="{A725A6B4-13A7-4176-9F7B-7C8A13B10D3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366989-7B3C-4CF9-9BB8-A0F2D30595C2}" type="pres">
      <dgm:prSet presAssocID="{A725A6B4-13A7-4176-9F7B-7C8A13B10D3E}" presName="descendantText" presStyleLbl="alignAcc1" presStyleIdx="1" presStyleCnt="3" custScaleY="13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295F-A1A3-417D-99C9-D93645DA08DE}" type="pres">
      <dgm:prSet presAssocID="{F6FD94DB-2C22-49A0-8C95-74C677A11ACF}" presName="sp" presStyleCnt="0"/>
      <dgm:spPr/>
    </dgm:pt>
    <dgm:pt modelId="{64025E2B-2B28-4F37-894C-B882D4B92144}" type="pres">
      <dgm:prSet presAssocID="{2D1EC3FB-F5D2-49DF-A9F7-909CDE0BEF88}" presName="composite" presStyleCnt="0"/>
      <dgm:spPr/>
    </dgm:pt>
    <dgm:pt modelId="{46E6D02B-6001-4224-9A04-1D85FFB58905}" type="pres">
      <dgm:prSet presAssocID="{2D1EC3FB-F5D2-49DF-A9F7-909CDE0BEF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4C2D14-FC65-43F4-AD41-E43432E38FA0}" type="pres">
      <dgm:prSet presAssocID="{2D1EC3FB-F5D2-49DF-A9F7-909CDE0BEF88}" presName="descendantText" presStyleLbl="alignAcc1" presStyleIdx="2" presStyleCnt="3" custScaleY="18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F29F8-CF9D-4604-9FD8-DB87F8BF67D0}" srcId="{804879DA-F813-4229-8532-3254699D5E84}" destId="{A725A6B4-13A7-4176-9F7B-7C8A13B10D3E}" srcOrd="1" destOrd="0" parTransId="{A022EEF5-C503-4B5C-86AF-5B07B8FAFB74}" sibTransId="{F6FD94DB-2C22-49A0-8C95-74C677A11ACF}"/>
    <dgm:cxn modelId="{CF6B5E03-717F-4156-85F3-0FB2797B1A29}" type="presOf" srcId="{DAAF8F49-5DEC-4418-99B7-D961BA22BCFC}" destId="{C2366989-7B3C-4CF9-9BB8-A0F2D30595C2}" srcOrd="0" destOrd="1" presId="urn:microsoft.com/office/officeart/2005/8/layout/chevron2"/>
    <dgm:cxn modelId="{C8DF68EC-9536-4B4E-B1CF-6EDB3EF643E7}" type="presOf" srcId="{6D2A3292-BAAB-4507-9208-D1FF58CA972B}" destId="{4BDBC69C-8667-46DF-AD90-33096468A902}" srcOrd="0" destOrd="0" presId="urn:microsoft.com/office/officeart/2005/8/layout/chevron2"/>
    <dgm:cxn modelId="{8EC6237A-B34F-45D7-B021-C70442FC4A6D}" type="presOf" srcId="{C620A186-487E-41CC-B33E-A8150B3D4874}" destId="{234C2D14-FC65-43F4-AD41-E43432E38FA0}" srcOrd="0" destOrd="0" presId="urn:microsoft.com/office/officeart/2005/8/layout/chevron2"/>
    <dgm:cxn modelId="{F9EC8A02-D9DB-4D66-A098-CC323EED95FC}" type="presOf" srcId="{A725A6B4-13A7-4176-9F7B-7C8A13B10D3E}" destId="{4BEE14EC-96E1-4B61-82B5-22F506CE2030}" srcOrd="0" destOrd="0" presId="urn:microsoft.com/office/officeart/2005/8/layout/chevron2"/>
    <dgm:cxn modelId="{B23F1392-787D-4306-9231-FA15CFC46A3A}" srcId="{A725A6B4-13A7-4176-9F7B-7C8A13B10D3E}" destId="{934ED770-CFFD-4590-95CC-52850937378F}" srcOrd="0" destOrd="0" parTransId="{4A43798A-80DA-4347-8E1B-959F219766C8}" sibTransId="{42950060-A2E1-46E4-9762-A9E9579A74C1}"/>
    <dgm:cxn modelId="{6F54C231-6D44-467E-914B-7E3E368B3BA6}" srcId="{2D1EC3FB-F5D2-49DF-A9F7-909CDE0BEF88}" destId="{C620A186-487E-41CC-B33E-A8150B3D4874}" srcOrd="0" destOrd="0" parTransId="{37BE8CD1-BC67-4CB8-B799-BA7E316DA339}" sibTransId="{CACCB5C3-8421-4FE6-A8C0-6E56C5935105}"/>
    <dgm:cxn modelId="{B7E99646-FAC7-4841-9A3B-9B3900D5D7B4}" type="presOf" srcId="{804879DA-F813-4229-8532-3254699D5E84}" destId="{D3095C10-B4ED-4679-8E8A-A6C88B7A6EF8}" srcOrd="0" destOrd="0" presId="urn:microsoft.com/office/officeart/2005/8/layout/chevron2"/>
    <dgm:cxn modelId="{1F4B4ED0-752A-427A-887D-9F860FA3B5EF}" type="presOf" srcId="{A50DB10F-0F63-40DF-9628-215C9B64FEAA}" destId="{234C2D14-FC65-43F4-AD41-E43432E38FA0}" srcOrd="0" destOrd="3" presId="urn:microsoft.com/office/officeart/2005/8/layout/chevron2"/>
    <dgm:cxn modelId="{87A2BE0F-EA2A-40BC-9732-F05E35EE96C9}" type="presOf" srcId="{70FB9C19-14DB-4872-8165-A05AC8358E0A}" destId="{234C2D14-FC65-43F4-AD41-E43432E38FA0}" srcOrd="0" destOrd="1" presId="urn:microsoft.com/office/officeart/2005/8/layout/chevron2"/>
    <dgm:cxn modelId="{2D207CF2-4752-4D5D-92A9-5601DAE4134B}" srcId="{804879DA-F813-4229-8532-3254699D5E84}" destId="{0BE10615-A902-409E-A59C-90BC4D7E9418}" srcOrd="0" destOrd="0" parTransId="{305C11D2-FF00-4129-BD87-2C96B3AC0ABC}" sibTransId="{9E059C5F-799B-4DB1-9904-7BEB638C4B18}"/>
    <dgm:cxn modelId="{FA352BDD-7DF7-4A24-ADF7-E8904756E441}" srcId="{2D1EC3FB-F5D2-49DF-A9F7-909CDE0BEF88}" destId="{47FA2048-5116-402C-A9A8-2DD2C613B5A1}" srcOrd="2" destOrd="0" parTransId="{70C542C2-1568-43E0-A0D5-E2D7F80133C0}" sibTransId="{F026F6F1-66CE-41A4-BBC0-C3BACB3DE591}"/>
    <dgm:cxn modelId="{54AA4749-1296-4460-AACB-31BF08D11541}" type="presOf" srcId="{140546D8-2FC2-480E-A2FC-40DEBB7CBE48}" destId="{4BDBC69C-8667-46DF-AD90-33096468A902}" srcOrd="0" destOrd="1" presId="urn:microsoft.com/office/officeart/2005/8/layout/chevron2"/>
    <dgm:cxn modelId="{B93DBB01-D55A-46E2-94C5-8D0A89F2CD98}" srcId="{0BE10615-A902-409E-A59C-90BC4D7E9418}" destId="{140546D8-2FC2-480E-A2FC-40DEBB7CBE48}" srcOrd="1" destOrd="0" parTransId="{E8FFECE7-03A8-4710-BED5-842C621ED5D6}" sibTransId="{023E5CD2-9E16-4190-B7DC-90E029D1E46B}"/>
    <dgm:cxn modelId="{7B2AC5A3-4AF2-42FA-B4D9-F7F901710895}" srcId="{0BE10615-A902-409E-A59C-90BC4D7E9418}" destId="{6D2A3292-BAAB-4507-9208-D1FF58CA972B}" srcOrd="0" destOrd="0" parTransId="{51D8A81C-233E-4399-805D-678C317B8325}" sibTransId="{E8CEDD35-D953-468A-AAB9-84D0A60D156E}"/>
    <dgm:cxn modelId="{FA15F59E-1FC2-4CAB-B266-9C9707602163}" srcId="{2D1EC3FB-F5D2-49DF-A9F7-909CDE0BEF88}" destId="{70FB9C19-14DB-4872-8165-A05AC8358E0A}" srcOrd="1" destOrd="0" parTransId="{7988759E-C481-4535-BE10-487FF8B2BFC3}" sibTransId="{B7A67879-727F-4C24-A4F8-FA475496D3ED}"/>
    <dgm:cxn modelId="{F3487549-4DC5-4C30-B904-689C90702DBE}" type="presOf" srcId="{2D1EC3FB-F5D2-49DF-A9F7-909CDE0BEF88}" destId="{46E6D02B-6001-4224-9A04-1D85FFB58905}" srcOrd="0" destOrd="0" presId="urn:microsoft.com/office/officeart/2005/8/layout/chevron2"/>
    <dgm:cxn modelId="{04C592D7-DB19-47B8-8176-8A0540A6B8A2}" srcId="{804879DA-F813-4229-8532-3254699D5E84}" destId="{2D1EC3FB-F5D2-49DF-A9F7-909CDE0BEF88}" srcOrd="2" destOrd="0" parTransId="{93965186-04E6-4BAF-B051-D155C7FBF4EB}" sibTransId="{6A9F0B27-0171-4CF3-B705-CB133A9DBCA0}"/>
    <dgm:cxn modelId="{58BDCBD9-B7E8-426C-8906-1E3B713B686C}" type="presOf" srcId="{0BE10615-A902-409E-A59C-90BC4D7E9418}" destId="{43B03664-C391-4E4F-B879-BF7CB800C0C2}" srcOrd="0" destOrd="0" presId="urn:microsoft.com/office/officeart/2005/8/layout/chevron2"/>
    <dgm:cxn modelId="{C97C027B-F72D-41ED-8E57-D954A3E0544A}" srcId="{A725A6B4-13A7-4176-9F7B-7C8A13B10D3E}" destId="{DAAF8F49-5DEC-4418-99B7-D961BA22BCFC}" srcOrd="1" destOrd="0" parTransId="{A6F5335F-EAD5-4E71-8F3F-902D4F8446A3}" sibTransId="{31234D3B-2DE7-43D5-933A-CA6EE13E9C41}"/>
    <dgm:cxn modelId="{948BC7FA-872D-4E1A-8B4B-B664EDA94028}" srcId="{2D1EC3FB-F5D2-49DF-A9F7-909CDE0BEF88}" destId="{A50DB10F-0F63-40DF-9628-215C9B64FEAA}" srcOrd="3" destOrd="0" parTransId="{5C270646-3435-49ED-9975-5BAFE28953BF}" sibTransId="{63158D0A-5296-4AB6-ACB3-A4D2BD32EA88}"/>
    <dgm:cxn modelId="{0A45553A-FC86-48FB-8E9A-7C6B7A80D841}" type="presOf" srcId="{934ED770-CFFD-4590-95CC-52850937378F}" destId="{C2366989-7B3C-4CF9-9BB8-A0F2D30595C2}" srcOrd="0" destOrd="0" presId="urn:microsoft.com/office/officeart/2005/8/layout/chevron2"/>
    <dgm:cxn modelId="{64AD61AC-103D-4707-9A98-CAC74EF79106}" type="presOf" srcId="{47FA2048-5116-402C-A9A8-2DD2C613B5A1}" destId="{234C2D14-FC65-43F4-AD41-E43432E38FA0}" srcOrd="0" destOrd="2" presId="urn:microsoft.com/office/officeart/2005/8/layout/chevron2"/>
    <dgm:cxn modelId="{FD02DC5E-B054-4520-9633-69F3D50EF2B5}" type="presParOf" srcId="{D3095C10-B4ED-4679-8E8A-A6C88B7A6EF8}" destId="{F98FCE56-94E6-40D7-B50E-E3B3B2B32C78}" srcOrd="0" destOrd="0" presId="urn:microsoft.com/office/officeart/2005/8/layout/chevron2"/>
    <dgm:cxn modelId="{2981F3E3-4A6F-424B-9D76-5FC61A226BC0}" type="presParOf" srcId="{F98FCE56-94E6-40D7-B50E-E3B3B2B32C78}" destId="{43B03664-C391-4E4F-B879-BF7CB800C0C2}" srcOrd="0" destOrd="0" presId="urn:microsoft.com/office/officeart/2005/8/layout/chevron2"/>
    <dgm:cxn modelId="{33EACECF-BB9B-4866-A1B1-0A63B78A870D}" type="presParOf" srcId="{F98FCE56-94E6-40D7-B50E-E3B3B2B32C78}" destId="{4BDBC69C-8667-46DF-AD90-33096468A902}" srcOrd="1" destOrd="0" presId="urn:microsoft.com/office/officeart/2005/8/layout/chevron2"/>
    <dgm:cxn modelId="{5F334900-09B7-4B0B-868A-836A7D813B74}" type="presParOf" srcId="{D3095C10-B4ED-4679-8E8A-A6C88B7A6EF8}" destId="{E6853FBA-7477-4579-994C-C5DF7FA36DB6}" srcOrd="1" destOrd="0" presId="urn:microsoft.com/office/officeart/2005/8/layout/chevron2"/>
    <dgm:cxn modelId="{C9ECCB03-405F-48D4-B03C-99F85F140E86}" type="presParOf" srcId="{D3095C10-B4ED-4679-8E8A-A6C88B7A6EF8}" destId="{82A551E4-F2CF-48D5-9569-939F06E100D2}" srcOrd="2" destOrd="0" presId="urn:microsoft.com/office/officeart/2005/8/layout/chevron2"/>
    <dgm:cxn modelId="{4C9977F1-9889-4B5E-BB81-B17593ACB9A1}" type="presParOf" srcId="{82A551E4-F2CF-48D5-9569-939F06E100D2}" destId="{4BEE14EC-96E1-4B61-82B5-22F506CE2030}" srcOrd="0" destOrd="0" presId="urn:microsoft.com/office/officeart/2005/8/layout/chevron2"/>
    <dgm:cxn modelId="{64E99EF5-CA3C-4FB5-BDFE-B3E3ED6020A9}" type="presParOf" srcId="{82A551E4-F2CF-48D5-9569-939F06E100D2}" destId="{C2366989-7B3C-4CF9-9BB8-A0F2D30595C2}" srcOrd="1" destOrd="0" presId="urn:microsoft.com/office/officeart/2005/8/layout/chevron2"/>
    <dgm:cxn modelId="{6A50CF73-82E4-4EE4-99B4-A68BEE8617B7}" type="presParOf" srcId="{D3095C10-B4ED-4679-8E8A-A6C88B7A6EF8}" destId="{5165295F-A1A3-417D-99C9-D93645DA08DE}" srcOrd="3" destOrd="0" presId="urn:microsoft.com/office/officeart/2005/8/layout/chevron2"/>
    <dgm:cxn modelId="{242FE12C-0CBA-427D-A04C-BE42289FCF8C}" type="presParOf" srcId="{D3095C10-B4ED-4679-8E8A-A6C88B7A6EF8}" destId="{64025E2B-2B28-4F37-894C-B882D4B92144}" srcOrd="4" destOrd="0" presId="urn:microsoft.com/office/officeart/2005/8/layout/chevron2"/>
    <dgm:cxn modelId="{B4E34F51-8F16-406D-9610-FBD94E26D343}" type="presParOf" srcId="{64025E2B-2B28-4F37-894C-B882D4B92144}" destId="{46E6D02B-6001-4224-9A04-1D85FFB58905}" srcOrd="0" destOrd="0" presId="urn:microsoft.com/office/officeart/2005/8/layout/chevron2"/>
    <dgm:cxn modelId="{509A12D1-F4B2-4C46-BBEC-ACC6866955F6}" type="presParOf" srcId="{64025E2B-2B28-4F37-894C-B882D4B92144}" destId="{234C2D14-FC65-43F4-AD41-E43432E38F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FB4DE-9024-4BED-9D32-44B79BB3AA6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6BBA4809-80FB-44A5-B30A-688BAA2B0C00}">
      <dgm:prSet phldrT="[Text]"/>
      <dgm:spPr/>
      <dgm:t>
        <a:bodyPr/>
        <a:lstStyle/>
        <a:p>
          <a:r>
            <a:rPr lang="en-ZA" dirty="0" smtClean="0"/>
            <a:t>A move towards inclusive education approaches is an international trend.</a:t>
          </a:r>
          <a:endParaRPr lang="en-ZA" dirty="0"/>
        </a:p>
      </dgm:t>
    </dgm:pt>
    <dgm:pt modelId="{10231789-D6CE-42B4-9359-F9279929503B}" type="parTrans" cxnId="{EACF396F-88ED-4FF4-8052-2C929EA6EC6A}">
      <dgm:prSet/>
      <dgm:spPr/>
      <dgm:t>
        <a:bodyPr/>
        <a:lstStyle/>
        <a:p>
          <a:endParaRPr lang="en-ZA"/>
        </a:p>
      </dgm:t>
    </dgm:pt>
    <dgm:pt modelId="{E534E358-0B45-4A09-9360-F3DBC0555560}" type="sibTrans" cxnId="{EACF396F-88ED-4FF4-8052-2C929EA6EC6A}">
      <dgm:prSet/>
      <dgm:spPr/>
      <dgm:t>
        <a:bodyPr/>
        <a:lstStyle/>
        <a:p>
          <a:endParaRPr lang="en-ZA"/>
        </a:p>
      </dgm:t>
    </dgm:pt>
    <dgm:pt modelId="{D05B7911-B394-4378-B6B5-BCF4B8D9E38D}">
      <dgm:prSet phldrT="[Text]"/>
      <dgm:spPr/>
      <dgm:t>
        <a:bodyPr/>
        <a:lstStyle/>
        <a:p>
          <a:r>
            <a:rPr lang="en-ZA" dirty="0" smtClean="0"/>
            <a:t>It discourages segregation among children and neglect of individual potential</a:t>
          </a:r>
          <a:endParaRPr lang="en-ZA" dirty="0"/>
        </a:p>
      </dgm:t>
    </dgm:pt>
    <dgm:pt modelId="{B0FB9E35-51CA-4D48-A760-38DC3FF13496}" type="parTrans" cxnId="{C23FF009-6CD9-4FA2-AD5C-15A62093F8F2}">
      <dgm:prSet/>
      <dgm:spPr/>
      <dgm:t>
        <a:bodyPr/>
        <a:lstStyle/>
        <a:p>
          <a:endParaRPr lang="en-ZA"/>
        </a:p>
      </dgm:t>
    </dgm:pt>
    <dgm:pt modelId="{E84A069C-2405-4525-9E9B-020C239D3815}" type="sibTrans" cxnId="{C23FF009-6CD9-4FA2-AD5C-15A62093F8F2}">
      <dgm:prSet/>
      <dgm:spPr/>
      <dgm:t>
        <a:bodyPr/>
        <a:lstStyle/>
        <a:p>
          <a:endParaRPr lang="en-ZA"/>
        </a:p>
      </dgm:t>
    </dgm:pt>
    <dgm:pt modelId="{64D17CDE-4B60-4E18-A300-465B3DE36CBD}">
      <dgm:prSet phldrT="[Text]"/>
      <dgm:spPr/>
      <dgm:t>
        <a:bodyPr/>
        <a:lstStyle/>
        <a:p>
          <a:r>
            <a:rPr lang="en-ZA" dirty="0" smtClean="0"/>
            <a:t>The use of resource- and activity-based learner-centred approaches enables every child to develop at his or her own pace and can also be cost-effective.</a:t>
          </a:r>
          <a:endParaRPr lang="en-ZA" dirty="0"/>
        </a:p>
      </dgm:t>
    </dgm:pt>
    <dgm:pt modelId="{525DC1F6-4060-4115-97E2-27F47672754F}" type="parTrans" cxnId="{ACBCDF8E-020C-488D-9B9D-94EA5CCCFD9D}">
      <dgm:prSet/>
      <dgm:spPr/>
      <dgm:t>
        <a:bodyPr/>
        <a:lstStyle/>
        <a:p>
          <a:endParaRPr lang="en-ZA"/>
        </a:p>
      </dgm:t>
    </dgm:pt>
    <dgm:pt modelId="{3B3A863D-F2E7-4F83-BBC9-935F29383689}" type="sibTrans" cxnId="{ACBCDF8E-020C-488D-9B9D-94EA5CCCFD9D}">
      <dgm:prSet/>
      <dgm:spPr/>
      <dgm:t>
        <a:bodyPr/>
        <a:lstStyle/>
        <a:p>
          <a:endParaRPr lang="en-ZA"/>
        </a:p>
      </dgm:t>
    </dgm:pt>
    <dgm:pt modelId="{5E65E389-BCE2-4993-85E9-4AC06664E436}" type="pres">
      <dgm:prSet presAssocID="{991FB4DE-9024-4BED-9D32-44B79BB3AA64}" presName="linearFlow" presStyleCnt="0">
        <dgm:presLayoutVars>
          <dgm:dir/>
          <dgm:resizeHandles val="exact"/>
        </dgm:presLayoutVars>
      </dgm:prSet>
      <dgm:spPr/>
    </dgm:pt>
    <dgm:pt modelId="{E9839538-5095-40A6-AAD6-EA6D35E937EF}" type="pres">
      <dgm:prSet presAssocID="{6BBA4809-80FB-44A5-B30A-688BAA2B0C00}" presName="composite" presStyleCnt="0"/>
      <dgm:spPr/>
    </dgm:pt>
    <dgm:pt modelId="{490D0CA7-3650-4BE6-BFE9-9F13B889131E}" type="pres">
      <dgm:prSet presAssocID="{6BBA4809-80FB-44A5-B30A-688BAA2B0C00}" presName="imgShp" presStyleLbl="fgImgPlace1" presStyleIdx="0" presStyleCnt="3" custLinFactNeighborX="-4703" custLinFactNeighborY="-2418"/>
      <dgm:spPr/>
    </dgm:pt>
    <dgm:pt modelId="{A69C1D7A-5577-4BE2-84D9-6BFC26668937}" type="pres">
      <dgm:prSet presAssocID="{6BBA4809-80FB-44A5-B30A-688BAA2B0C0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2FF7650-395F-4E2F-ACA7-686FB1D6A675}" type="pres">
      <dgm:prSet presAssocID="{E534E358-0B45-4A09-9360-F3DBC0555560}" presName="spacing" presStyleCnt="0"/>
      <dgm:spPr/>
    </dgm:pt>
    <dgm:pt modelId="{7A1B266B-CED5-45FF-B172-B08CBCDB44DC}" type="pres">
      <dgm:prSet presAssocID="{D05B7911-B394-4378-B6B5-BCF4B8D9E38D}" presName="composite" presStyleCnt="0"/>
      <dgm:spPr/>
    </dgm:pt>
    <dgm:pt modelId="{B99A662D-5439-4CD4-BD1C-79EC823EE3D2}" type="pres">
      <dgm:prSet presAssocID="{D05B7911-B394-4378-B6B5-BCF4B8D9E38D}" presName="imgShp" presStyleLbl="fgImgPlace1" presStyleIdx="1" presStyleCnt="3"/>
      <dgm:spPr/>
    </dgm:pt>
    <dgm:pt modelId="{42C9E574-67BB-4A09-A293-F8B7A78E982B}" type="pres">
      <dgm:prSet presAssocID="{D05B7911-B394-4378-B6B5-BCF4B8D9E38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33A4A3-FBA3-4BDD-9752-8B9240E031A0}" type="pres">
      <dgm:prSet presAssocID="{E84A069C-2405-4525-9E9B-020C239D3815}" presName="spacing" presStyleCnt="0"/>
      <dgm:spPr/>
    </dgm:pt>
    <dgm:pt modelId="{2E331C7C-F64C-4432-A679-E77594295FF4}" type="pres">
      <dgm:prSet presAssocID="{64D17CDE-4B60-4E18-A300-465B3DE36CBD}" presName="composite" presStyleCnt="0"/>
      <dgm:spPr/>
    </dgm:pt>
    <dgm:pt modelId="{0FD6CEE1-CF84-4C29-9BFB-8FA688964A5B}" type="pres">
      <dgm:prSet presAssocID="{64D17CDE-4B60-4E18-A300-465B3DE36CBD}" presName="imgShp" presStyleLbl="fgImgPlace1" presStyleIdx="2" presStyleCnt="3"/>
      <dgm:spPr/>
    </dgm:pt>
    <dgm:pt modelId="{2C64490E-C057-4183-B33C-B963CD1429DD}" type="pres">
      <dgm:prSet presAssocID="{64D17CDE-4B60-4E18-A300-465B3DE36CB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D64C6E5-BE72-41D9-9EFB-66EC4DBE135A}" type="presOf" srcId="{64D17CDE-4B60-4E18-A300-465B3DE36CBD}" destId="{2C64490E-C057-4183-B33C-B963CD1429DD}" srcOrd="0" destOrd="0" presId="urn:microsoft.com/office/officeart/2005/8/layout/vList3"/>
    <dgm:cxn modelId="{ACBCDF8E-020C-488D-9B9D-94EA5CCCFD9D}" srcId="{991FB4DE-9024-4BED-9D32-44B79BB3AA64}" destId="{64D17CDE-4B60-4E18-A300-465B3DE36CBD}" srcOrd="2" destOrd="0" parTransId="{525DC1F6-4060-4115-97E2-27F47672754F}" sibTransId="{3B3A863D-F2E7-4F83-BBC9-935F29383689}"/>
    <dgm:cxn modelId="{002A4E33-6245-467C-9950-776C00F203A2}" type="presOf" srcId="{6BBA4809-80FB-44A5-B30A-688BAA2B0C00}" destId="{A69C1D7A-5577-4BE2-84D9-6BFC26668937}" srcOrd="0" destOrd="0" presId="urn:microsoft.com/office/officeart/2005/8/layout/vList3"/>
    <dgm:cxn modelId="{2378052F-0A64-4064-8CED-BC7A73A92ADE}" type="presOf" srcId="{D05B7911-B394-4378-B6B5-BCF4B8D9E38D}" destId="{42C9E574-67BB-4A09-A293-F8B7A78E982B}" srcOrd="0" destOrd="0" presId="urn:microsoft.com/office/officeart/2005/8/layout/vList3"/>
    <dgm:cxn modelId="{EACF396F-88ED-4FF4-8052-2C929EA6EC6A}" srcId="{991FB4DE-9024-4BED-9D32-44B79BB3AA64}" destId="{6BBA4809-80FB-44A5-B30A-688BAA2B0C00}" srcOrd="0" destOrd="0" parTransId="{10231789-D6CE-42B4-9359-F9279929503B}" sibTransId="{E534E358-0B45-4A09-9360-F3DBC0555560}"/>
    <dgm:cxn modelId="{C23FF009-6CD9-4FA2-AD5C-15A62093F8F2}" srcId="{991FB4DE-9024-4BED-9D32-44B79BB3AA64}" destId="{D05B7911-B394-4378-B6B5-BCF4B8D9E38D}" srcOrd="1" destOrd="0" parTransId="{B0FB9E35-51CA-4D48-A760-38DC3FF13496}" sibTransId="{E84A069C-2405-4525-9E9B-020C239D3815}"/>
    <dgm:cxn modelId="{70B97BBA-BAAB-4E72-AD5A-13C6CCA9CD59}" type="presOf" srcId="{991FB4DE-9024-4BED-9D32-44B79BB3AA64}" destId="{5E65E389-BCE2-4993-85E9-4AC06664E436}" srcOrd="0" destOrd="0" presId="urn:microsoft.com/office/officeart/2005/8/layout/vList3"/>
    <dgm:cxn modelId="{E2BED0F1-D4D8-4499-BAB0-34E3BFE59522}" type="presParOf" srcId="{5E65E389-BCE2-4993-85E9-4AC06664E436}" destId="{E9839538-5095-40A6-AAD6-EA6D35E937EF}" srcOrd="0" destOrd="0" presId="urn:microsoft.com/office/officeart/2005/8/layout/vList3"/>
    <dgm:cxn modelId="{6DFA5B5F-A236-494F-B1C0-52B39FDE49CD}" type="presParOf" srcId="{E9839538-5095-40A6-AAD6-EA6D35E937EF}" destId="{490D0CA7-3650-4BE6-BFE9-9F13B889131E}" srcOrd="0" destOrd="0" presId="urn:microsoft.com/office/officeart/2005/8/layout/vList3"/>
    <dgm:cxn modelId="{DF2C2EC2-7F34-46A4-A16F-5F8682F91856}" type="presParOf" srcId="{E9839538-5095-40A6-AAD6-EA6D35E937EF}" destId="{A69C1D7A-5577-4BE2-84D9-6BFC26668937}" srcOrd="1" destOrd="0" presId="urn:microsoft.com/office/officeart/2005/8/layout/vList3"/>
    <dgm:cxn modelId="{3373A3C3-633C-4FC1-B007-48499E2526B5}" type="presParOf" srcId="{5E65E389-BCE2-4993-85E9-4AC06664E436}" destId="{72FF7650-395F-4E2F-ACA7-686FB1D6A675}" srcOrd="1" destOrd="0" presId="urn:microsoft.com/office/officeart/2005/8/layout/vList3"/>
    <dgm:cxn modelId="{D191CCBB-A888-4B48-87D6-12570E532CAC}" type="presParOf" srcId="{5E65E389-BCE2-4993-85E9-4AC06664E436}" destId="{7A1B266B-CED5-45FF-B172-B08CBCDB44DC}" srcOrd="2" destOrd="0" presId="urn:microsoft.com/office/officeart/2005/8/layout/vList3"/>
    <dgm:cxn modelId="{609DA132-B592-4E2F-BD2F-3AD3A2C67C24}" type="presParOf" srcId="{7A1B266B-CED5-45FF-B172-B08CBCDB44DC}" destId="{B99A662D-5439-4CD4-BD1C-79EC823EE3D2}" srcOrd="0" destOrd="0" presId="urn:microsoft.com/office/officeart/2005/8/layout/vList3"/>
    <dgm:cxn modelId="{B2B2D451-D782-4E3F-83A9-134F450C93DE}" type="presParOf" srcId="{7A1B266B-CED5-45FF-B172-B08CBCDB44DC}" destId="{42C9E574-67BB-4A09-A293-F8B7A78E982B}" srcOrd="1" destOrd="0" presId="urn:microsoft.com/office/officeart/2005/8/layout/vList3"/>
    <dgm:cxn modelId="{8A6487A2-5B30-4458-9B40-AE40E13FDB1F}" type="presParOf" srcId="{5E65E389-BCE2-4993-85E9-4AC06664E436}" destId="{C433A4A3-FBA3-4BDD-9752-8B9240E031A0}" srcOrd="3" destOrd="0" presId="urn:microsoft.com/office/officeart/2005/8/layout/vList3"/>
    <dgm:cxn modelId="{96054A0C-FA44-43B0-A72F-E0F64C70782F}" type="presParOf" srcId="{5E65E389-BCE2-4993-85E9-4AC06664E436}" destId="{2E331C7C-F64C-4432-A679-E77594295FF4}" srcOrd="4" destOrd="0" presId="urn:microsoft.com/office/officeart/2005/8/layout/vList3"/>
    <dgm:cxn modelId="{0710B5C3-A79E-4C30-B2B4-E090C250F30F}" type="presParOf" srcId="{2E331C7C-F64C-4432-A679-E77594295FF4}" destId="{0FD6CEE1-CF84-4C29-9BFB-8FA688964A5B}" srcOrd="0" destOrd="0" presId="urn:microsoft.com/office/officeart/2005/8/layout/vList3"/>
    <dgm:cxn modelId="{0FE9EEDF-6968-4C46-8DE7-C785F014A788}" type="presParOf" srcId="{2E331C7C-F64C-4432-A679-E77594295FF4}" destId="{2C64490E-C057-4183-B33C-B963CD1429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CD29F-2EDB-4A4B-9216-79DBA6017750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669FABEE-06DC-4606-827E-4048EC9D64EA}">
      <dgm:prSet phldrT="[Text]"/>
      <dgm:spPr/>
      <dgm:t>
        <a:bodyPr/>
        <a:lstStyle/>
        <a:p>
          <a:r>
            <a:rPr lang="en-ZA" dirty="0" smtClean="0"/>
            <a:t>Elective</a:t>
          </a:r>
          <a:endParaRPr lang="en-ZA" dirty="0"/>
        </a:p>
      </dgm:t>
    </dgm:pt>
    <dgm:pt modelId="{743CD1CB-9EC1-4E9E-BAB4-7C8E556939C1}" type="parTrans" cxnId="{F2A3D39C-10F6-472B-B2D5-4586C33E73EA}">
      <dgm:prSet/>
      <dgm:spPr/>
      <dgm:t>
        <a:bodyPr/>
        <a:lstStyle/>
        <a:p>
          <a:endParaRPr lang="en-ZA"/>
        </a:p>
      </dgm:t>
    </dgm:pt>
    <dgm:pt modelId="{D5E89778-A436-464B-98B9-C61754A34D62}" type="sibTrans" cxnId="{F2A3D39C-10F6-472B-B2D5-4586C33E73EA}">
      <dgm:prSet/>
      <dgm:spPr/>
      <dgm:t>
        <a:bodyPr/>
        <a:lstStyle/>
        <a:p>
          <a:endParaRPr lang="en-ZA"/>
        </a:p>
      </dgm:t>
    </dgm:pt>
    <dgm:pt modelId="{F85642AB-CF77-4FE2-A7F4-CC6C580391C5}">
      <dgm:prSet phldrT="[Text]"/>
      <dgm:spPr/>
      <dgm:t>
        <a:bodyPr/>
        <a:lstStyle/>
        <a:p>
          <a:r>
            <a:rPr lang="en-ZA" dirty="0" smtClean="0"/>
            <a:t>TLM</a:t>
          </a:r>
          <a:endParaRPr lang="en-ZA" dirty="0"/>
        </a:p>
      </dgm:t>
    </dgm:pt>
    <dgm:pt modelId="{03150773-9280-49E6-8D07-2363B69393AE}" type="parTrans" cxnId="{E974232E-0FCC-4358-93F3-DD9539BEBDC7}">
      <dgm:prSet/>
      <dgm:spPr/>
      <dgm:t>
        <a:bodyPr/>
        <a:lstStyle/>
        <a:p>
          <a:endParaRPr lang="en-ZA"/>
        </a:p>
      </dgm:t>
    </dgm:pt>
    <dgm:pt modelId="{13DAC86C-1DEF-4B9A-9719-29C26A91310F}" type="sibTrans" cxnId="{E974232E-0FCC-4358-93F3-DD9539BEBDC7}">
      <dgm:prSet/>
      <dgm:spPr/>
      <dgm:t>
        <a:bodyPr/>
        <a:lstStyle/>
        <a:p>
          <a:endParaRPr lang="en-ZA"/>
        </a:p>
      </dgm:t>
    </dgm:pt>
    <dgm:pt modelId="{5F8D0C7C-D40E-4019-BA76-F111ACCA6284}">
      <dgm:prSet phldrT="[Text]"/>
      <dgm:spPr/>
      <dgm:t>
        <a:bodyPr/>
        <a:lstStyle/>
        <a:p>
          <a:r>
            <a:rPr lang="en-ZA" dirty="0" smtClean="0"/>
            <a:t>LR</a:t>
          </a:r>
          <a:endParaRPr lang="en-ZA" dirty="0"/>
        </a:p>
      </dgm:t>
    </dgm:pt>
    <dgm:pt modelId="{4CE667C8-B61D-473A-A4D6-FCA10A6E36B1}" type="parTrans" cxnId="{03AAEBAC-8641-408C-90F5-0576CDCA66A4}">
      <dgm:prSet/>
      <dgm:spPr/>
      <dgm:t>
        <a:bodyPr/>
        <a:lstStyle/>
        <a:p>
          <a:endParaRPr lang="en-ZA"/>
        </a:p>
      </dgm:t>
    </dgm:pt>
    <dgm:pt modelId="{AE151616-1CFC-4E0A-A99D-95C6430B17EF}" type="sibTrans" cxnId="{03AAEBAC-8641-408C-90F5-0576CDCA66A4}">
      <dgm:prSet/>
      <dgm:spPr/>
      <dgm:t>
        <a:bodyPr/>
        <a:lstStyle/>
        <a:p>
          <a:endParaRPr lang="en-ZA"/>
        </a:p>
      </dgm:t>
    </dgm:pt>
    <dgm:pt modelId="{1896BE42-E31E-48EF-9C32-8E3495BC3019}">
      <dgm:prSet phldrT="[Text]"/>
      <dgm:spPr/>
      <dgm:t>
        <a:bodyPr/>
        <a:lstStyle/>
        <a:p>
          <a:r>
            <a:rPr lang="en-ZA" dirty="0" smtClean="0"/>
            <a:t>SNE</a:t>
          </a:r>
          <a:endParaRPr lang="en-ZA" dirty="0"/>
        </a:p>
      </dgm:t>
    </dgm:pt>
    <dgm:pt modelId="{75BF3409-1F97-4D8C-85D4-9B850A0068DD}" type="parTrans" cxnId="{89799E20-B66C-40AC-A87C-7E8B1A3FA607}">
      <dgm:prSet/>
      <dgm:spPr/>
      <dgm:t>
        <a:bodyPr/>
        <a:lstStyle/>
        <a:p>
          <a:endParaRPr lang="en-ZA"/>
        </a:p>
      </dgm:t>
    </dgm:pt>
    <dgm:pt modelId="{A071D3DA-5821-4662-84AC-46FB9FFBCF60}" type="sibTrans" cxnId="{89799E20-B66C-40AC-A87C-7E8B1A3FA607}">
      <dgm:prSet/>
      <dgm:spPr/>
      <dgm:t>
        <a:bodyPr/>
        <a:lstStyle/>
        <a:p>
          <a:endParaRPr lang="en-ZA"/>
        </a:p>
      </dgm:t>
    </dgm:pt>
    <dgm:pt modelId="{5EF6A1C6-304F-4307-A494-F15FD0F965A2}">
      <dgm:prSet phldrT="[Text]"/>
      <dgm:spPr/>
      <dgm:t>
        <a:bodyPr/>
        <a:lstStyle/>
        <a:p>
          <a:r>
            <a:rPr lang="en-ZA" dirty="0" err="1" smtClean="0"/>
            <a:t>EdTech</a:t>
          </a:r>
          <a:endParaRPr lang="en-ZA" dirty="0"/>
        </a:p>
      </dgm:t>
    </dgm:pt>
    <dgm:pt modelId="{FC087811-68CE-4CBB-BC41-3520D5E7701B}" type="parTrans" cxnId="{7C0809A2-8352-4EC3-9ABA-F958E3F13088}">
      <dgm:prSet/>
      <dgm:spPr/>
      <dgm:t>
        <a:bodyPr/>
        <a:lstStyle/>
        <a:p>
          <a:endParaRPr lang="en-ZA"/>
        </a:p>
      </dgm:t>
    </dgm:pt>
    <dgm:pt modelId="{5C14B25B-6342-4B9D-8460-C4FC1249A581}" type="sibTrans" cxnId="{7C0809A2-8352-4EC3-9ABA-F958E3F13088}">
      <dgm:prSet/>
      <dgm:spPr/>
      <dgm:t>
        <a:bodyPr/>
        <a:lstStyle/>
        <a:p>
          <a:endParaRPr lang="en-ZA"/>
        </a:p>
      </dgm:t>
    </dgm:pt>
    <dgm:pt modelId="{BA8F88BF-29F0-45FB-9C39-3A2F8F72D4D1}" type="pres">
      <dgm:prSet presAssocID="{326CD29F-2EDB-4A4B-9216-79DBA60177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001951E-0853-43C1-AFE9-05552B4F699D}" type="pres">
      <dgm:prSet presAssocID="{669FABEE-06DC-4606-827E-4048EC9D64EA}" presName="centerShape" presStyleLbl="node0" presStyleIdx="0" presStyleCnt="1"/>
      <dgm:spPr/>
      <dgm:t>
        <a:bodyPr/>
        <a:lstStyle/>
        <a:p>
          <a:endParaRPr lang="en-ZA"/>
        </a:p>
      </dgm:t>
    </dgm:pt>
    <dgm:pt modelId="{9D452C86-2290-4F09-B679-F98D104EB3AE}" type="pres">
      <dgm:prSet presAssocID="{F85642AB-CF77-4FE2-A7F4-CC6C580391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85A9C6-C7F2-4BE1-ACAE-27B54B7AA6C0}" type="pres">
      <dgm:prSet presAssocID="{F85642AB-CF77-4FE2-A7F4-CC6C580391C5}" presName="dummy" presStyleCnt="0"/>
      <dgm:spPr/>
    </dgm:pt>
    <dgm:pt modelId="{A679D6B3-DA0F-49AA-AF36-D22D65F2BC4A}" type="pres">
      <dgm:prSet presAssocID="{13DAC86C-1DEF-4B9A-9719-29C26A91310F}" presName="sibTrans" presStyleLbl="sibTrans2D1" presStyleIdx="0" presStyleCnt="4"/>
      <dgm:spPr/>
      <dgm:t>
        <a:bodyPr/>
        <a:lstStyle/>
        <a:p>
          <a:endParaRPr lang="en-ZA"/>
        </a:p>
      </dgm:t>
    </dgm:pt>
    <dgm:pt modelId="{15EB3BC9-9714-4DA4-948C-99EEB38DA9C8}" type="pres">
      <dgm:prSet presAssocID="{5F8D0C7C-D40E-4019-BA76-F111ACCA62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BAB26C5-4BB0-4A19-B175-A9C290A241F6}" type="pres">
      <dgm:prSet presAssocID="{5F8D0C7C-D40E-4019-BA76-F111ACCA6284}" presName="dummy" presStyleCnt="0"/>
      <dgm:spPr/>
    </dgm:pt>
    <dgm:pt modelId="{65EA403B-51BF-4572-95CA-A32035A74F2D}" type="pres">
      <dgm:prSet presAssocID="{AE151616-1CFC-4E0A-A99D-95C6430B17EF}" presName="sibTrans" presStyleLbl="sibTrans2D1" presStyleIdx="1" presStyleCnt="4"/>
      <dgm:spPr/>
      <dgm:t>
        <a:bodyPr/>
        <a:lstStyle/>
        <a:p>
          <a:endParaRPr lang="en-ZA"/>
        </a:p>
      </dgm:t>
    </dgm:pt>
    <dgm:pt modelId="{BDAB6B07-0C88-4501-8CBF-12B3DC760F8D}" type="pres">
      <dgm:prSet presAssocID="{1896BE42-E31E-48EF-9C32-8E3495BC30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22A66DF-37EA-493E-9A0C-84C9D6C544D2}" type="pres">
      <dgm:prSet presAssocID="{1896BE42-E31E-48EF-9C32-8E3495BC3019}" presName="dummy" presStyleCnt="0"/>
      <dgm:spPr/>
    </dgm:pt>
    <dgm:pt modelId="{BFD799F3-5D11-45BC-9484-9DCA440F277B}" type="pres">
      <dgm:prSet presAssocID="{A071D3DA-5821-4662-84AC-46FB9FFBCF60}" presName="sibTrans" presStyleLbl="sibTrans2D1" presStyleIdx="2" presStyleCnt="4"/>
      <dgm:spPr/>
      <dgm:t>
        <a:bodyPr/>
        <a:lstStyle/>
        <a:p>
          <a:endParaRPr lang="en-ZA"/>
        </a:p>
      </dgm:t>
    </dgm:pt>
    <dgm:pt modelId="{68507FB9-5AF6-46C8-90BF-4B5832EA6482}" type="pres">
      <dgm:prSet presAssocID="{5EF6A1C6-304F-4307-A494-F15FD0F965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8755C7-AA72-4FC8-AC3C-E2A2EE046413}" type="pres">
      <dgm:prSet presAssocID="{5EF6A1C6-304F-4307-A494-F15FD0F965A2}" presName="dummy" presStyleCnt="0"/>
      <dgm:spPr/>
    </dgm:pt>
    <dgm:pt modelId="{622BE69E-E295-421F-BDF6-E96B38828D70}" type="pres">
      <dgm:prSet presAssocID="{5C14B25B-6342-4B9D-8460-C4FC1249A581}" presName="sibTrans" presStyleLbl="sibTrans2D1" presStyleIdx="3" presStyleCnt="4"/>
      <dgm:spPr/>
      <dgm:t>
        <a:bodyPr/>
        <a:lstStyle/>
        <a:p>
          <a:endParaRPr lang="en-ZA"/>
        </a:p>
      </dgm:t>
    </dgm:pt>
  </dgm:ptLst>
  <dgm:cxnLst>
    <dgm:cxn modelId="{C026A6D3-3267-43DF-AFB5-702B0C17E0E7}" type="presOf" srcId="{F85642AB-CF77-4FE2-A7F4-CC6C580391C5}" destId="{9D452C86-2290-4F09-B679-F98D104EB3AE}" srcOrd="0" destOrd="0" presId="urn:microsoft.com/office/officeart/2005/8/layout/radial6"/>
    <dgm:cxn modelId="{9327CA5C-8C65-4853-8E96-9B4F93E9417B}" type="presOf" srcId="{669FABEE-06DC-4606-827E-4048EC9D64EA}" destId="{D001951E-0853-43C1-AFE9-05552B4F699D}" srcOrd="0" destOrd="0" presId="urn:microsoft.com/office/officeart/2005/8/layout/radial6"/>
    <dgm:cxn modelId="{7C0809A2-8352-4EC3-9ABA-F958E3F13088}" srcId="{669FABEE-06DC-4606-827E-4048EC9D64EA}" destId="{5EF6A1C6-304F-4307-A494-F15FD0F965A2}" srcOrd="3" destOrd="0" parTransId="{FC087811-68CE-4CBB-BC41-3520D5E7701B}" sibTransId="{5C14B25B-6342-4B9D-8460-C4FC1249A581}"/>
    <dgm:cxn modelId="{8C7C9EA8-FB33-49A0-B827-408C4835C7A0}" type="presOf" srcId="{1896BE42-E31E-48EF-9C32-8E3495BC3019}" destId="{BDAB6B07-0C88-4501-8CBF-12B3DC760F8D}" srcOrd="0" destOrd="0" presId="urn:microsoft.com/office/officeart/2005/8/layout/radial6"/>
    <dgm:cxn modelId="{BA5AFCAD-4B9F-4EB9-9AC9-8F2054ED2BB9}" type="presOf" srcId="{5F8D0C7C-D40E-4019-BA76-F111ACCA6284}" destId="{15EB3BC9-9714-4DA4-948C-99EEB38DA9C8}" srcOrd="0" destOrd="0" presId="urn:microsoft.com/office/officeart/2005/8/layout/radial6"/>
    <dgm:cxn modelId="{31A53E1F-08FC-4DA5-8E72-D6CDE50113F2}" type="presOf" srcId="{326CD29F-2EDB-4A4B-9216-79DBA6017750}" destId="{BA8F88BF-29F0-45FB-9C39-3A2F8F72D4D1}" srcOrd="0" destOrd="0" presId="urn:microsoft.com/office/officeart/2005/8/layout/radial6"/>
    <dgm:cxn modelId="{89799E20-B66C-40AC-A87C-7E8B1A3FA607}" srcId="{669FABEE-06DC-4606-827E-4048EC9D64EA}" destId="{1896BE42-E31E-48EF-9C32-8E3495BC3019}" srcOrd="2" destOrd="0" parTransId="{75BF3409-1F97-4D8C-85D4-9B850A0068DD}" sibTransId="{A071D3DA-5821-4662-84AC-46FB9FFBCF60}"/>
    <dgm:cxn modelId="{03AAEBAC-8641-408C-90F5-0576CDCA66A4}" srcId="{669FABEE-06DC-4606-827E-4048EC9D64EA}" destId="{5F8D0C7C-D40E-4019-BA76-F111ACCA6284}" srcOrd="1" destOrd="0" parTransId="{4CE667C8-B61D-473A-A4D6-FCA10A6E36B1}" sibTransId="{AE151616-1CFC-4E0A-A99D-95C6430B17EF}"/>
    <dgm:cxn modelId="{E3D63129-7A1A-4E88-B4C9-D8FDF6D86A8F}" type="presOf" srcId="{5C14B25B-6342-4B9D-8460-C4FC1249A581}" destId="{622BE69E-E295-421F-BDF6-E96B38828D70}" srcOrd="0" destOrd="0" presId="urn:microsoft.com/office/officeart/2005/8/layout/radial6"/>
    <dgm:cxn modelId="{AAFEEFF1-69A3-447F-9AE8-CEC2ADDE32A5}" type="presOf" srcId="{AE151616-1CFC-4E0A-A99D-95C6430B17EF}" destId="{65EA403B-51BF-4572-95CA-A32035A74F2D}" srcOrd="0" destOrd="0" presId="urn:microsoft.com/office/officeart/2005/8/layout/radial6"/>
    <dgm:cxn modelId="{8B090221-209E-4236-8312-9C81A3D25333}" type="presOf" srcId="{5EF6A1C6-304F-4307-A494-F15FD0F965A2}" destId="{68507FB9-5AF6-46C8-90BF-4B5832EA6482}" srcOrd="0" destOrd="0" presId="urn:microsoft.com/office/officeart/2005/8/layout/radial6"/>
    <dgm:cxn modelId="{829B2308-A611-4741-B56C-EBD8F0CEA842}" type="presOf" srcId="{13DAC86C-1DEF-4B9A-9719-29C26A91310F}" destId="{A679D6B3-DA0F-49AA-AF36-D22D65F2BC4A}" srcOrd="0" destOrd="0" presId="urn:microsoft.com/office/officeart/2005/8/layout/radial6"/>
    <dgm:cxn modelId="{E974232E-0FCC-4358-93F3-DD9539BEBDC7}" srcId="{669FABEE-06DC-4606-827E-4048EC9D64EA}" destId="{F85642AB-CF77-4FE2-A7F4-CC6C580391C5}" srcOrd="0" destOrd="0" parTransId="{03150773-9280-49E6-8D07-2363B69393AE}" sibTransId="{13DAC86C-1DEF-4B9A-9719-29C26A91310F}"/>
    <dgm:cxn modelId="{223F0316-42EE-4615-B353-2EF76F9E67EA}" type="presOf" srcId="{A071D3DA-5821-4662-84AC-46FB9FFBCF60}" destId="{BFD799F3-5D11-45BC-9484-9DCA440F277B}" srcOrd="0" destOrd="0" presId="urn:microsoft.com/office/officeart/2005/8/layout/radial6"/>
    <dgm:cxn modelId="{F2A3D39C-10F6-472B-B2D5-4586C33E73EA}" srcId="{326CD29F-2EDB-4A4B-9216-79DBA6017750}" destId="{669FABEE-06DC-4606-827E-4048EC9D64EA}" srcOrd="0" destOrd="0" parTransId="{743CD1CB-9EC1-4E9E-BAB4-7C8E556939C1}" sibTransId="{D5E89778-A436-464B-98B9-C61754A34D62}"/>
    <dgm:cxn modelId="{17089492-A16F-42B3-A407-0BF0EBCA3B7A}" type="presParOf" srcId="{BA8F88BF-29F0-45FB-9C39-3A2F8F72D4D1}" destId="{D001951E-0853-43C1-AFE9-05552B4F699D}" srcOrd="0" destOrd="0" presId="urn:microsoft.com/office/officeart/2005/8/layout/radial6"/>
    <dgm:cxn modelId="{9EE96F41-8813-4CF8-B9D6-ECAD108DAEC5}" type="presParOf" srcId="{BA8F88BF-29F0-45FB-9C39-3A2F8F72D4D1}" destId="{9D452C86-2290-4F09-B679-F98D104EB3AE}" srcOrd="1" destOrd="0" presId="urn:microsoft.com/office/officeart/2005/8/layout/radial6"/>
    <dgm:cxn modelId="{12427EE6-A629-4E9D-83EC-3F5FDC209E4A}" type="presParOf" srcId="{BA8F88BF-29F0-45FB-9C39-3A2F8F72D4D1}" destId="{6285A9C6-C7F2-4BE1-ACAE-27B54B7AA6C0}" srcOrd="2" destOrd="0" presId="urn:microsoft.com/office/officeart/2005/8/layout/radial6"/>
    <dgm:cxn modelId="{3B530D8C-AE98-431D-A36B-38FD71AB7B93}" type="presParOf" srcId="{BA8F88BF-29F0-45FB-9C39-3A2F8F72D4D1}" destId="{A679D6B3-DA0F-49AA-AF36-D22D65F2BC4A}" srcOrd="3" destOrd="0" presId="urn:microsoft.com/office/officeart/2005/8/layout/radial6"/>
    <dgm:cxn modelId="{05456D06-6684-4CD1-B85C-87F4957E4E51}" type="presParOf" srcId="{BA8F88BF-29F0-45FB-9C39-3A2F8F72D4D1}" destId="{15EB3BC9-9714-4DA4-948C-99EEB38DA9C8}" srcOrd="4" destOrd="0" presId="urn:microsoft.com/office/officeart/2005/8/layout/radial6"/>
    <dgm:cxn modelId="{D1DFEDC5-B836-4EED-9463-7E3F838930F1}" type="presParOf" srcId="{BA8F88BF-29F0-45FB-9C39-3A2F8F72D4D1}" destId="{1BAB26C5-4BB0-4A19-B175-A9C290A241F6}" srcOrd="5" destOrd="0" presId="urn:microsoft.com/office/officeart/2005/8/layout/radial6"/>
    <dgm:cxn modelId="{0FA9C9A9-844C-4CA3-A4F4-13ED97D8D84B}" type="presParOf" srcId="{BA8F88BF-29F0-45FB-9C39-3A2F8F72D4D1}" destId="{65EA403B-51BF-4572-95CA-A32035A74F2D}" srcOrd="6" destOrd="0" presId="urn:microsoft.com/office/officeart/2005/8/layout/radial6"/>
    <dgm:cxn modelId="{D9FE7FC0-98CF-48B8-AB24-A09A7321F820}" type="presParOf" srcId="{BA8F88BF-29F0-45FB-9C39-3A2F8F72D4D1}" destId="{BDAB6B07-0C88-4501-8CBF-12B3DC760F8D}" srcOrd="7" destOrd="0" presId="urn:microsoft.com/office/officeart/2005/8/layout/radial6"/>
    <dgm:cxn modelId="{453F274B-2917-4F29-9F77-87DA3EE231A4}" type="presParOf" srcId="{BA8F88BF-29F0-45FB-9C39-3A2F8F72D4D1}" destId="{222A66DF-37EA-493E-9A0C-84C9D6C544D2}" srcOrd="8" destOrd="0" presId="urn:microsoft.com/office/officeart/2005/8/layout/radial6"/>
    <dgm:cxn modelId="{3834CBF4-010B-40D7-86D1-BDBB87213F7F}" type="presParOf" srcId="{BA8F88BF-29F0-45FB-9C39-3A2F8F72D4D1}" destId="{BFD799F3-5D11-45BC-9484-9DCA440F277B}" srcOrd="9" destOrd="0" presId="urn:microsoft.com/office/officeart/2005/8/layout/radial6"/>
    <dgm:cxn modelId="{313F4070-29AE-494F-BE64-B238BAD1A1A8}" type="presParOf" srcId="{BA8F88BF-29F0-45FB-9C39-3A2F8F72D4D1}" destId="{68507FB9-5AF6-46C8-90BF-4B5832EA6482}" srcOrd="10" destOrd="0" presId="urn:microsoft.com/office/officeart/2005/8/layout/radial6"/>
    <dgm:cxn modelId="{84C5749A-DB42-4631-9D6D-DB48FFBC46AA}" type="presParOf" srcId="{BA8F88BF-29F0-45FB-9C39-3A2F8F72D4D1}" destId="{0E8755C7-AA72-4FC8-AC3C-E2A2EE046413}" srcOrd="11" destOrd="0" presId="urn:microsoft.com/office/officeart/2005/8/layout/radial6"/>
    <dgm:cxn modelId="{1FA0CB47-6C6E-4B58-AE84-9F1A88372ED1}" type="presParOf" srcId="{BA8F88BF-29F0-45FB-9C39-3A2F8F72D4D1}" destId="{622BE69E-E295-421F-BDF6-E96B38828D7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CD29F-2EDB-4A4B-9216-79DBA6017750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669FABEE-06DC-4606-827E-4048EC9D64EA}">
      <dgm:prSet phldrT="[Text]"/>
      <dgm:spPr/>
      <dgm:t>
        <a:bodyPr/>
        <a:lstStyle/>
        <a:p>
          <a:r>
            <a:rPr lang="en-ZA" dirty="0" smtClean="0">
              <a:solidFill>
                <a:srgbClr val="FFFF00"/>
              </a:solidFill>
            </a:rPr>
            <a:t>Elective</a:t>
          </a:r>
        </a:p>
        <a:p>
          <a:r>
            <a:rPr lang="en-ZA" dirty="0" smtClean="0">
              <a:solidFill>
                <a:srgbClr val="FFFF00"/>
              </a:solidFill>
            </a:rPr>
            <a:t>1 of 4</a:t>
          </a:r>
          <a:endParaRPr lang="en-ZA" dirty="0">
            <a:solidFill>
              <a:srgbClr val="FFFF00"/>
            </a:solidFill>
          </a:endParaRPr>
        </a:p>
      </dgm:t>
    </dgm:pt>
    <dgm:pt modelId="{743CD1CB-9EC1-4E9E-BAB4-7C8E556939C1}" type="parTrans" cxnId="{F2A3D39C-10F6-472B-B2D5-4586C33E73EA}">
      <dgm:prSet/>
      <dgm:spPr/>
      <dgm:t>
        <a:bodyPr/>
        <a:lstStyle/>
        <a:p>
          <a:endParaRPr lang="en-ZA"/>
        </a:p>
      </dgm:t>
    </dgm:pt>
    <dgm:pt modelId="{D5E89778-A436-464B-98B9-C61754A34D62}" type="sibTrans" cxnId="{F2A3D39C-10F6-472B-B2D5-4586C33E73EA}">
      <dgm:prSet/>
      <dgm:spPr/>
      <dgm:t>
        <a:bodyPr/>
        <a:lstStyle/>
        <a:p>
          <a:endParaRPr lang="en-ZA"/>
        </a:p>
      </dgm:t>
    </dgm:pt>
    <dgm:pt modelId="{F85642AB-CF77-4FE2-A7F4-CC6C580391C5}">
      <dgm:prSet phldrT="[Text]"/>
      <dgm:spPr/>
      <dgm:t>
        <a:bodyPr/>
        <a:lstStyle/>
        <a:p>
          <a:r>
            <a:rPr lang="en-ZA" dirty="0" smtClean="0"/>
            <a:t>TLM</a:t>
          </a:r>
          <a:endParaRPr lang="en-ZA" dirty="0"/>
        </a:p>
      </dgm:t>
    </dgm:pt>
    <dgm:pt modelId="{03150773-9280-49E6-8D07-2363B69393AE}" type="parTrans" cxnId="{E974232E-0FCC-4358-93F3-DD9539BEBDC7}">
      <dgm:prSet/>
      <dgm:spPr/>
      <dgm:t>
        <a:bodyPr/>
        <a:lstStyle/>
        <a:p>
          <a:endParaRPr lang="en-ZA"/>
        </a:p>
      </dgm:t>
    </dgm:pt>
    <dgm:pt modelId="{13DAC86C-1DEF-4B9A-9719-29C26A91310F}" type="sibTrans" cxnId="{E974232E-0FCC-4358-93F3-DD9539BEBDC7}">
      <dgm:prSet/>
      <dgm:spPr/>
      <dgm:t>
        <a:bodyPr/>
        <a:lstStyle/>
        <a:p>
          <a:endParaRPr lang="en-ZA"/>
        </a:p>
      </dgm:t>
    </dgm:pt>
    <dgm:pt modelId="{5F8D0C7C-D40E-4019-BA76-F111ACCA6284}">
      <dgm:prSet phldrT="[Text]"/>
      <dgm:spPr/>
      <dgm:t>
        <a:bodyPr/>
        <a:lstStyle/>
        <a:p>
          <a:r>
            <a:rPr lang="en-ZA" dirty="0" smtClean="0"/>
            <a:t>LR</a:t>
          </a:r>
          <a:endParaRPr lang="en-ZA" dirty="0"/>
        </a:p>
      </dgm:t>
    </dgm:pt>
    <dgm:pt modelId="{4CE667C8-B61D-473A-A4D6-FCA10A6E36B1}" type="parTrans" cxnId="{03AAEBAC-8641-408C-90F5-0576CDCA66A4}">
      <dgm:prSet/>
      <dgm:spPr/>
      <dgm:t>
        <a:bodyPr/>
        <a:lstStyle/>
        <a:p>
          <a:endParaRPr lang="en-ZA"/>
        </a:p>
      </dgm:t>
    </dgm:pt>
    <dgm:pt modelId="{AE151616-1CFC-4E0A-A99D-95C6430B17EF}" type="sibTrans" cxnId="{03AAEBAC-8641-408C-90F5-0576CDCA66A4}">
      <dgm:prSet/>
      <dgm:spPr/>
      <dgm:t>
        <a:bodyPr/>
        <a:lstStyle/>
        <a:p>
          <a:endParaRPr lang="en-ZA"/>
        </a:p>
      </dgm:t>
    </dgm:pt>
    <dgm:pt modelId="{1896BE42-E31E-48EF-9C32-8E3495BC3019}">
      <dgm:prSet phldrT="[Text]"/>
      <dgm:spPr/>
      <dgm:t>
        <a:bodyPr/>
        <a:lstStyle/>
        <a:p>
          <a:r>
            <a:rPr lang="en-ZA" dirty="0" smtClean="0"/>
            <a:t>SNE</a:t>
          </a:r>
          <a:endParaRPr lang="en-ZA" dirty="0"/>
        </a:p>
      </dgm:t>
    </dgm:pt>
    <dgm:pt modelId="{75BF3409-1F97-4D8C-85D4-9B850A0068DD}" type="parTrans" cxnId="{89799E20-B66C-40AC-A87C-7E8B1A3FA607}">
      <dgm:prSet/>
      <dgm:spPr/>
      <dgm:t>
        <a:bodyPr/>
        <a:lstStyle/>
        <a:p>
          <a:endParaRPr lang="en-ZA"/>
        </a:p>
      </dgm:t>
    </dgm:pt>
    <dgm:pt modelId="{A071D3DA-5821-4662-84AC-46FB9FFBCF60}" type="sibTrans" cxnId="{89799E20-B66C-40AC-A87C-7E8B1A3FA607}">
      <dgm:prSet/>
      <dgm:spPr/>
      <dgm:t>
        <a:bodyPr/>
        <a:lstStyle/>
        <a:p>
          <a:endParaRPr lang="en-ZA"/>
        </a:p>
      </dgm:t>
    </dgm:pt>
    <dgm:pt modelId="{5EF6A1C6-304F-4307-A494-F15FD0F965A2}">
      <dgm:prSet phldrT="[Text]"/>
      <dgm:spPr/>
      <dgm:t>
        <a:bodyPr/>
        <a:lstStyle/>
        <a:p>
          <a:r>
            <a:rPr lang="en-ZA" dirty="0" err="1" smtClean="0"/>
            <a:t>EdTech</a:t>
          </a:r>
          <a:endParaRPr lang="en-ZA" dirty="0"/>
        </a:p>
      </dgm:t>
    </dgm:pt>
    <dgm:pt modelId="{FC087811-68CE-4CBB-BC41-3520D5E7701B}" type="parTrans" cxnId="{7C0809A2-8352-4EC3-9ABA-F958E3F13088}">
      <dgm:prSet/>
      <dgm:spPr/>
      <dgm:t>
        <a:bodyPr/>
        <a:lstStyle/>
        <a:p>
          <a:endParaRPr lang="en-ZA"/>
        </a:p>
      </dgm:t>
    </dgm:pt>
    <dgm:pt modelId="{5C14B25B-6342-4B9D-8460-C4FC1249A581}" type="sibTrans" cxnId="{7C0809A2-8352-4EC3-9ABA-F958E3F13088}">
      <dgm:prSet/>
      <dgm:spPr/>
      <dgm:t>
        <a:bodyPr/>
        <a:lstStyle/>
        <a:p>
          <a:endParaRPr lang="en-ZA"/>
        </a:p>
      </dgm:t>
    </dgm:pt>
    <dgm:pt modelId="{BA8F88BF-29F0-45FB-9C39-3A2F8F72D4D1}" type="pres">
      <dgm:prSet presAssocID="{326CD29F-2EDB-4A4B-9216-79DBA60177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001951E-0853-43C1-AFE9-05552B4F699D}" type="pres">
      <dgm:prSet presAssocID="{669FABEE-06DC-4606-827E-4048EC9D64EA}" presName="centerShape" presStyleLbl="node0" presStyleIdx="0" presStyleCnt="1"/>
      <dgm:spPr/>
      <dgm:t>
        <a:bodyPr/>
        <a:lstStyle/>
        <a:p>
          <a:endParaRPr lang="en-ZA"/>
        </a:p>
      </dgm:t>
    </dgm:pt>
    <dgm:pt modelId="{9D452C86-2290-4F09-B679-F98D104EB3AE}" type="pres">
      <dgm:prSet presAssocID="{F85642AB-CF77-4FE2-A7F4-CC6C580391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85A9C6-C7F2-4BE1-ACAE-27B54B7AA6C0}" type="pres">
      <dgm:prSet presAssocID="{F85642AB-CF77-4FE2-A7F4-CC6C580391C5}" presName="dummy" presStyleCnt="0"/>
      <dgm:spPr/>
    </dgm:pt>
    <dgm:pt modelId="{A679D6B3-DA0F-49AA-AF36-D22D65F2BC4A}" type="pres">
      <dgm:prSet presAssocID="{13DAC86C-1DEF-4B9A-9719-29C26A91310F}" presName="sibTrans" presStyleLbl="sibTrans2D1" presStyleIdx="0" presStyleCnt="4"/>
      <dgm:spPr/>
      <dgm:t>
        <a:bodyPr/>
        <a:lstStyle/>
        <a:p>
          <a:endParaRPr lang="en-ZA"/>
        </a:p>
      </dgm:t>
    </dgm:pt>
    <dgm:pt modelId="{15EB3BC9-9714-4DA4-948C-99EEB38DA9C8}" type="pres">
      <dgm:prSet presAssocID="{5F8D0C7C-D40E-4019-BA76-F111ACCA62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BAB26C5-4BB0-4A19-B175-A9C290A241F6}" type="pres">
      <dgm:prSet presAssocID="{5F8D0C7C-D40E-4019-BA76-F111ACCA6284}" presName="dummy" presStyleCnt="0"/>
      <dgm:spPr/>
    </dgm:pt>
    <dgm:pt modelId="{65EA403B-51BF-4572-95CA-A32035A74F2D}" type="pres">
      <dgm:prSet presAssocID="{AE151616-1CFC-4E0A-A99D-95C6430B17EF}" presName="sibTrans" presStyleLbl="sibTrans2D1" presStyleIdx="1" presStyleCnt="4"/>
      <dgm:spPr/>
      <dgm:t>
        <a:bodyPr/>
        <a:lstStyle/>
        <a:p>
          <a:endParaRPr lang="en-ZA"/>
        </a:p>
      </dgm:t>
    </dgm:pt>
    <dgm:pt modelId="{BDAB6B07-0C88-4501-8CBF-12B3DC760F8D}" type="pres">
      <dgm:prSet presAssocID="{1896BE42-E31E-48EF-9C32-8E3495BC30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22A66DF-37EA-493E-9A0C-84C9D6C544D2}" type="pres">
      <dgm:prSet presAssocID="{1896BE42-E31E-48EF-9C32-8E3495BC3019}" presName="dummy" presStyleCnt="0"/>
      <dgm:spPr/>
    </dgm:pt>
    <dgm:pt modelId="{BFD799F3-5D11-45BC-9484-9DCA440F277B}" type="pres">
      <dgm:prSet presAssocID="{A071D3DA-5821-4662-84AC-46FB9FFBCF60}" presName="sibTrans" presStyleLbl="sibTrans2D1" presStyleIdx="2" presStyleCnt="4"/>
      <dgm:spPr/>
      <dgm:t>
        <a:bodyPr/>
        <a:lstStyle/>
        <a:p>
          <a:endParaRPr lang="en-ZA"/>
        </a:p>
      </dgm:t>
    </dgm:pt>
    <dgm:pt modelId="{68507FB9-5AF6-46C8-90BF-4B5832EA6482}" type="pres">
      <dgm:prSet presAssocID="{5EF6A1C6-304F-4307-A494-F15FD0F965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8755C7-AA72-4FC8-AC3C-E2A2EE046413}" type="pres">
      <dgm:prSet presAssocID="{5EF6A1C6-304F-4307-A494-F15FD0F965A2}" presName="dummy" presStyleCnt="0"/>
      <dgm:spPr/>
    </dgm:pt>
    <dgm:pt modelId="{622BE69E-E295-421F-BDF6-E96B38828D70}" type="pres">
      <dgm:prSet presAssocID="{5C14B25B-6342-4B9D-8460-C4FC1249A581}" presName="sibTrans" presStyleLbl="sibTrans2D1" presStyleIdx="3" presStyleCnt="4"/>
      <dgm:spPr/>
      <dgm:t>
        <a:bodyPr/>
        <a:lstStyle/>
        <a:p>
          <a:endParaRPr lang="en-ZA"/>
        </a:p>
      </dgm:t>
    </dgm:pt>
  </dgm:ptLst>
  <dgm:cxnLst>
    <dgm:cxn modelId="{4A024480-377C-4499-8766-B8C4C9967192}" type="presOf" srcId="{5F8D0C7C-D40E-4019-BA76-F111ACCA6284}" destId="{15EB3BC9-9714-4DA4-948C-99EEB38DA9C8}" srcOrd="0" destOrd="0" presId="urn:microsoft.com/office/officeart/2005/8/layout/radial6"/>
    <dgm:cxn modelId="{7418F26C-9ECA-4144-907A-C329EB2B5983}" type="presOf" srcId="{5EF6A1C6-304F-4307-A494-F15FD0F965A2}" destId="{68507FB9-5AF6-46C8-90BF-4B5832EA6482}" srcOrd="0" destOrd="0" presId="urn:microsoft.com/office/officeart/2005/8/layout/radial6"/>
    <dgm:cxn modelId="{6A2FA158-6F17-4395-92BC-6E2430E1FD5F}" type="presOf" srcId="{A071D3DA-5821-4662-84AC-46FB9FFBCF60}" destId="{BFD799F3-5D11-45BC-9484-9DCA440F277B}" srcOrd="0" destOrd="0" presId="urn:microsoft.com/office/officeart/2005/8/layout/radial6"/>
    <dgm:cxn modelId="{7C0809A2-8352-4EC3-9ABA-F958E3F13088}" srcId="{669FABEE-06DC-4606-827E-4048EC9D64EA}" destId="{5EF6A1C6-304F-4307-A494-F15FD0F965A2}" srcOrd="3" destOrd="0" parTransId="{FC087811-68CE-4CBB-BC41-3520D5E7701B}" sibTransId="{5C14B25B-6342-4B9D-8460-C4FC1249A581}"/>
    <dgm:cxn modelId="{89799E20-B66C-40AC-A87C-7E8B1A3FA607}" srcId="{669FABEE-06DC-4606-827E-4048EC9D64EA}" destId="{1896BE42-E31E-48EF-9C32-8E3495BC3019}" srcOrd="2" destOrd="0" parTransId="{75BF3409-1F97-4D8C-85D4-9B850A0068DD}" sibTransId="{A071D3DA-5821-4662-84AC-46FB9FFBCF60}"/>
    <dgm:cxn modelId="{E974232E-0FCC-4358-93F3-DD9539BEBDC7}" srcId="{669FABEE-06DC-4606-827E-4048EC9D64EA}" destId="{F85642AB-CF77-4FE2-A7F4-CC6C580391C5}" srcOrd="0" destOrd="0" parTransId="{03150773-9280-49E6-8D07-2363B69393AE}" sibTransId="{13DAC86C-1DEF-4B9A-9719-29C26A91310F}"/>
    <dgm:cxn modelId="{F2A3D39C-10F6-472B-B2D5-4586C33E73EA}" srcId="{326CD29F-2EDB-4A4B-9216-79DBA6017750}" destId="{669FABEE-06DC-4606-827E-4048EC9D64EA}" srcOrd="0" destOrd="0" parTransId="{743CD1CB-9EC1-4E9E-BAB4-7C8E556939C1}" sibTransId="{D5E89778-A436-464B-98B9-C61754A34D62}"/>
    <dgm:cxn modelId="{7DDF1C98-920E-4EC5-B248-72E6C04A27A5}" type="presOf" srcId="{AE151616-1CFC-4E0A-A99D-95C6430B17EF}" destId="{65EA403B-51BF-4572-95CA-A32035A74F2D}" srcOrd="0" destOrd="0" presId="urn:microsoft.com/office/officeart/2005/8/layout/radial6"/>
    <dgm:cxn modelId="{22625DEB-A7F3-472D-AB9B-842C042368C3}" type="presOf" srcId="{326CD29F-2EDB-4A4B-9216-79DBA6017750}" destId="{BA8F88BF-29F0-45FB-9C39-3A2F8F72D4D1}" srcOrd="0" destOrd="0" presId="urn:microsoft.com/office/officeart/2005/8/layout/radial6"/>
    <dgm:cxn modelId="{6A94A480-C1B0-4945-AA1A-3BCA35DD5058}" type="presOf" srcId="{669FABEE-06DC-4606-827E-4048EC9D64EA}" destId="{D001951E-0853-43C1-AFE9-05552B4F699D}" srcOrd="0" destOrd="0" presId="urn:microsoft.com/office/officeart/2005/8/layout/radial6"/>
    <dgm:cxn modelId="{3888CFB1-9B77-4AF5-89AC-35980B60EAA1}" type="presOf" srcId="{13DAC86C-1DEF-4B9A-9719-29C26A91310F}" destId="{A679D6B3-DA0F-49AA-AF36-D22D65F2BC4A}" srcOrd="0" destOrd="0" presId="urn:microsoft.com/office/officeart/2005/8/layout/radial6"/>
    <dgm:cxn modelId="{887F4995-37C8-4F54-A48E-A27552D5EE3C}" type="presOf" srcId="{F85642AB-CF77-4FE2-A7F4-CC6C580391C5}" destId="{9D452C86-2290-4F09-B679-F98D104EB3AE}" srcOrd="0" destOrd="0" presId="urn:microsoft.com/office/officeart/2005/8/layout/radial6"/>
    <dgm:cxn modelId="{60E16D68-887C-4FFD-BC15-D4AABFA7B3C1}" type="presOf" srcId="{1896BE42-E31E-48EF-9C32-8E3495BC3019}" destId="{BDAB6B07-0C88-4501-8CBF-12B3DC760F8D}" srcOrd="0" destOrd="0" presId="urn:microsoft.com/office/officeart/2005/8/layout/radial6"/>
    <dgm:cxn modelId="{03AAEBAC-8641-408C-90F5-0576CDCA66A4}" srcId="{669FABEE-06DC-4606-827E-4048EC9D64EA}" destId="{5F8D0C7C-D40E-4019-BA76-F111ACCA6284}" srcOrd="1" destOrd="0" parTransId="{4CE667C8-B61D-473A-A4D6-FCA10A6E36B1}" sibTransId="{AE151616-1CFC-4E0A-A99D-95C6430B17EF}"/>
    <dgm:cxn modelId="{982FFAE2-28A5-4F12-AF49-74AECCC92AA5}" type="presOf" srcId="{5C14B25B-6342-4B9D-8460-C4FC1249A581}" destId="{622BE69E-E295-421F-BDF6-E96B38828D70}" srcOrd="0" destOrd="0" presId="urn:microsoft.com/office/officeart/2005/8/layout/radial6"/>
    <dgm:cxn modelId="{970F48B2-117A-4496-8E4A-A037A57D1DF8}" type="presParOf" srcId="{BA8F88BF-29F0-45FB-9C39-3A2F8F72D4D1}" destId="{D001951E-0853-43C1-AFE9-05552B4F699D}" srcOrd="0" destOrd="0" presId="urn:microsoft.com/office/officeart/2005/8/layout/radial6"/>
    <dgm:cxn modelId="{EC4059DB-E7E9-4273-8C30-E3737D6B2C32}" type="presParOf" srcId="{BA8F88BF-29F0-45FB-9C39-3A2F8F72D4D1}" destId="{9D452C86-2290-4F09-B679-F98D104EB3AE}" srcOrd="1" destOrd="0" presId="urn:microsoft.com/office/officeart/2005/8/layout/radial6"/>
    <dgm:cxn modelId="{0612199B-8869-4B33-A211-51DC06291AE3}" type="presParOf" srcId="{BA8F88BF-29F0-45FB-9C39-3A2F8F72D4D1}" destId="{6285A9C6-C7F2-4BE1-ACAE-27B54B7AA6C0}" srcOrd="2" destOrd="0" presId="urn:microsoft.com/office/officeart/2005/8/layout/radial6"/>
    <dgm:cxn modelId="{3357AD45-1C73-47A1-8E71-F8841A5EDBCF}" type="presParOf" srcId="{BA8F88BF-29F0-45FB-9C39-3A2F8F72D4D1}" destId="{A679D6B3-DA0F-49AA-AF36-D22D65F2BC4A}" srcOrd="3" destOrd="0" presId="urn:microsoft.com/office/officeart/2005/8/layout/radial6"/>
    <dgm:cxn modelId="{21D26C35-E889-45B2-AE3A-259B787C11A1}" type="presParOf" srcId="{BA8F88BF-29F0-45FB-9C39-3A2F8F72D4D1}" destId="{15EB3BC9-9714-4DA4-948C-99EEB38DA9C8}" srcOrd="4" destOrd="0" presId="urn:microsoft.com/office/officeart/2005/8/layout/radial6"/>
    <dgm:cxn modelId="{64EE4EE7-EB48-4087-B021-FB047B8E5208}" type="presParOf" srcId="{BA8F88BF-29F0-45FB-9C39-3A2F8F72D4D1}" destId="{1BAB26C5-4BB0-4A19-B175-A9C290A241F6}" srcOrd="5" destOrd="0" presId="urn:microsoft.com/office/officeart/2005/8/layout/radial6"/>
    <dgm:cxn modelId="{81C2C0C2-1F65-439E-B7F9-364DEA673E9E}" type="presParOf" srcId="{BA8F88BF-29F0-45FB-9C39-3A2F8F72D4D1}" destId="{65EA403B-51BF-4572-95CA-A32035A74F2D}" srcOrd="6" destOrd="0" presId="urn:microsoft.com/office/officeart/2005/8/layout/radial6"/>
    <dgm:cxn modelId="{B68A8C98-31D1-4FB1-B5E4-EDB494724BCD}" type="presParOf" srcId="{BA8F88BF-29F0-45FB-9C39-3A2F8F72D4D1}" destId="{BDAB6B07-0C88-4501-8CBF-12B3DC760F8D}" srcOrd="7" destOrd="0" presId="urn:microsoft.com/office/officeart/2005/8/layout/radial6"/>
    <dgm:cxn modelId="{031BA523-BF0B-483A-845A-A4E47A1B09BE}" type="presParOf" srcId="{BA8F88BF-29F0-45FB-9C39-3A2F8F72D4D1}" destId="{222A66DF-37EA-493E-9A0C-84C9D6C544D2}" srcOrd="8" destOrd="0" presId="urn:microsoft.com/office/officeart/2005/8/layout/radial6"/>
    <dgm:cxn modelId="{2A527C98-8C52-461E-9F56-27D71089D79B}" type="presParOf" srcId="{BA8F88BF-29F0-45FB-9C39-3A2F8F72D4D1}" destId="{BFD799F3-5D11-45BC-9484-9DCA440F277B}" srcOrd="9" destOrd="0" presId="urn:microsoft.com/office/officeart/2005/8/layout/radial6"/>
    <dgm:cxn modelId="{FDFDF398-D701-4F01-B0A0-E84556E9CC47}" type="presParOf" srcId="{BA8F88BF-29F0-45FB-9C39-3A2F8F72D4D1}" destId="{68507FB9-5AF6-46C8-90BF-4B5832EA6482}" srcOrd="10" destOrd="0" presId="urn:microsoft.com/office/officeart/2005/8/layout/radial6"/>
    <dgm:cxn modelId="{9385984B-690E-43FA-95DB-BD0B35198D26}" type="presParOf" srcId="{BA8F88BF-29F0-45FB-9C39-3A2F8F72D4D1}" destId="{0E8755C7-AA72-4FC8-AC3C-E2A2EE046413}" srcOrd="11" destOrd="0" presId="urn:microsoft.com/office/officeart/2005/8/layout/radial6"/>
    <dgm:cxn modelId="{3E790A9E-9214-410E-9FD9-CD2B75536F7B}" type="presParOf" srcId="{BA8F88BF-29F0-45FB-9C39-3A2F8F72D4D1}" destId="{622BE69E-E295-421F-BDF6-E96B38828D7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64DDA3-5081-43F2-AF14-FD11BDD3B32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A45BED8C-ECC9-4C3F-B00F-0E1E9A03BED3}">
      <dgm:prSet phldrT="[Text]"/>
      <dgm:spPr/>
      <dgm:t>
        <a:bodyPr/>
        <a:lstStyle/>
        <a:p>
          <a:r>
            <a:rPr lang="en-ZA" dirty="0" smtClean="0"/>
            <a:t>Orientation</a:t>
          </a:r>
          <a:endParaRPr lang="en-ZA" dirty="0"/>
        </a:p>
      </dgm:t>
    </dgm:pt>
    <dgm:pt modelId="{EBAF5D5D-2C5C-4DA1-9871-6AD6299EB1D0}" type="parTrans" cxnId="{6DA8DABD-BBC0-488C-8A8F-52468C4931EE}">
      <dgm:prSet/>
      <dgm:spPr/>
      <dgm:t>
        <a:bodyPr/>
        <a:lstStyle/>
        <a:p>
          <a:endParaRPr lang="en-ZA"/>
        </a:p>
      </dgm:t>
    </dgm:pt>
    <dgm:pt modelId="{3305FF86-1892-4E37-8C74-5583A0AE2909}" type="sibTrans" cxnId="{6DA8DABD-BBC0-488C-8A8F-52468C4931EE}">
      <dgm:prSet/>
      <dgm:spPr/>
      <dgm:t>
        <a:bodyPr/>
        <a:lstStyle/>
        <a:p>
          <a:endParaRPr lang="en-ZA"/>
        </a:p>
      </dgm:t>
    </dgm:pt>
    <dgm:pt modelId="{161C75D5-E111-4010-B83B-3AADFDEAA8A0}">
      <dgm:prSet phldrT="[Text]"/>
      <dgm:spPr/>
      <dgm:t>
        <a:bodyPr/>
        <a:lstStyle/>
        <a:p>
          <a:r>
            <a:rPr lang="en-ZA" dirty="0" smtClean="0"/>
            <a:t>Maintenance</a:t>
          </a:r>
          <a:endParaRPr lang="en-ZA" dirty="0"/>
        </a:p>
      </dgm:t>
    </dgm:pt>
    <dgm:pt modelId="{71B09211-76C2-4FF0-A2FE-3E8285552A16}" type="parTrans" cxnId="{F299D5A4-5E6F-4D92-AD5F-4649000DF183}">
      <dgm:prSet/>
      <dgm:spPr/>
      <dgm:t>
        <a:bodyPr/>
        <a:lstStyle/>
        <a:p>
          <a:endParaRPr lang="en-ZA"/>
        </a:p>
      </dgm:t>
    </dgm:pt>
    <dgm:pt modelId="{3B030073-1D68-46AE-8F82-B5F64B666919}" type="sibTrans" cxnId="{F299D5A4-5E6F-4D92-AD5F-4649000DF183}">
      <dgm:prSet/>
      <dgm:spPr/>
      <dgm:t>
        <a:bodyPr/>
        <a:lstStyle/>
        <a:p>
          <a:endParaRPr lang="en-ZA"/>
        </a:p>
      </dgm:t>
    </dgm:pt>
    <dgm:pt modelId="{2658443F-F310-4981-AB70-8F2A2926D8FB}">
      <dgm:prSet phldrT="[Text]"/>
      <dgm:spPr/>
      <dgm:t>
        <a:bodyPr/>
        <a:lstStyle/>
        <a:p>
          <a:r>
            <a:rPr lang="en-ZA" dirty="0" smtClean="0"/>
            <a:t>Consolidation</a:t>
          </a:r>
          <a:endParaRPr lang="en-ZA" dirty="0"/>
        </a:p>
      </dgm:t>
    </dgm:pt>
    <dgm:pt modelId="{2B428F76-012B-45A0-AACA-049101F7DDB4}" type="parTrans" cxnId="{BF1E0B71-2CAB-4334-BF65-32F00A5708CF}">
      <dgm:prSet/>
      <dgm:spPr/>
      <dgm:t>
        <a:bodyPr/>
        <a:lstStyle/>
        <a:p>
          <a:endParaRPr lang="en-ZA"/>
        </a:p>
      </dgm:t>
    </dgm:pt>
    <dgm:pt modelId="{09EEDBDB-2746-43AD-9067-FC09B0F83D29}" type="sibTrans" cxnId="{BF1E0B71-2CAB-4334-BF65-32F00A5708CF}">
      <dgm:prSet/>
      <dgm:spPr/>
      <dgm:t>
        <a:bodyPr/>
        <a:lstStyle/>
        <a:p>
          <a:endParaRPr lang="en-ZA"/>
        </a:p>
      </dgm:t>
    </dgm:pt>
    <dgm:pt modelId="{0F7AC727-7B9B-4E22-8223-4E4476D4AD35}" type="pres">
      <dgm:prSet presAssocID="{0764DDA3-5081-43F2-AF14-FD11BDD3B32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F927A2F9-FB88-409B-97A8-17A3B8749513}" type="pres">
      <dgm:prSet presAssocID="{A45BED8C-ECC9-4C3F-B00F-0E1E9A03BED3}" presName="Accent1" presStyleCnt="0"/>
      <dgm:spPr/>
    </dgm:pt>
    <dgm:pt modelId="{AEFA29DD-3051-4434-BD62-C8A1E2A7FF7F}" type="pres">
      <dgm:prSet presAssocID="{A45BED8C-ECC9-4C3F-B00F-0E1E9A03BED3}" presName="Accent" presStyleLbl="node1" presStyleIdx="0" presStyleCnt="3"/>
      <dgm:spPr/>
    </dgm:pt>
    <dgm:pt modelId="{5D06BCA1-6949-4300-8E06-65B582457934}" type="pres">
      <dgm:prSet presAssocID="{A45BED8C-ECC9-4C3F-B00F-0E1E9A03BED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EEF8B6-F2FA-402F-B774-8AD37E6C3996}" type="pres">
      <dgm:prSet presAssocID="{161C75D5-E111-4010-B83B-3AADFDEAA8A0}" presName="Accent2" presStyleCnt="0"/>
      <dgm:spPr/>
    </dgm:pt>
    <dgm:pt modelId="{0FE59409-02C0-4E89-B064-F3E811082083}" type="pres">
      <dgm:prSet presAssocID="{161C75D5-E111-4010-B83B-3AADFDEAA8A0}" presName="Accent" presStyleLbl="node1" presStyleIdx="1" presStyleCnt="3"/>
      <dgm:spPr/>
    </dgm:pt>
    <dgm:pt modelId="{4BE642CC-7BF4-4E89-B2F8-8342DE131DCD}" type="pres">
      <dgm:prSet presAssocID="{161C75D5-E111-4010-B83B-3AADFDEAA8A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DCEB716-8C7C-4ED2-B907-68105515AC0C}" type="pres">
      <dgm:prSet presAssocID="{2658443F-F310-4981-AB70-8F2A2926D8FB}" presName="Accent3" presStyleCnt="0"/>
      <dgm:spPr/>
    </dgm:pt>
    <dgm:pt modelId="{EC69ECCE-35C3-430F-8B23-38CE1D321473}" type="pres">
      <dgm:prSet presAssocID="{2658443F-F310-4981-AB70-8F2A2926D8FB}" presName="Accent" presStyleLbl="node1" presStyleIdx="2" presStyleCnt="3"/>
      <dgm:spPr/>
    </dgm:pt>
    <dgm:pt modelId="{3EDA3877-3E04-4A83-9E95-F297295081DA}" type="pres">
      <dgm:prSet presAssocID="{2658443F-F310-4981-AB70-8F2A2926D8F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520C572-61BE-40D3-AC4B-6FA01A06DE6C}" type="presOf" srcId="{A45BED8C-ECC9-4C3F-B00F-0E1E9A03BED3}" destId="{5D06BCA1-6949-4300-8E06-65B582457934}" srcOrd="0" destOrd="0" presId="urn:microsoft.com/office/officeart/2009/layout/CircleArrowProcess"/>
    <dgm:cxn modelId="{120E61D3-4CA2-4624-B770-A1139580D0D7}" type="presOf" srcId="{2658443F-F310-4981-AB70-8F2A2926D8FB}" destId="{3EDA3877-3E04-4A83-9E95-F297295081DA}" srcOrd="0" destOrd="0" presId="urn:microsoft.com/office/officeart/2009/layout/CircleArrowProcess"/>
    <dgm:cxn modelId="{4CA7E97E-50A5-4D45-A824-3489CEB352C6}" type="presOf" srcId="{161C75D5-E111-4010-B83B-3AADFDEAA8A0}" destId="{4BE642CC-7BF4-4E89-B2F8-8342DE131DCD}" srcOrd="0" destOrd="0" presId="urn:microsoft.com/office/officeart/2009/layout/CircleArrowProcess"/>
    <dgm:cxn modelId="{BF1E0B71-2CAB-4334-BF65-32F00A5708CF}" srcId="{0764DDA3-5081-43F2-AF14-FD11BDD3B32B}" destId="{2658443F-F310-4981-AB70-8F2A2926D8FB}" srcOrd="2" destOrd="0" parTransId="{2B428F76-012B-45A0-AACA-049101F7DDB4}" sibTransId="{09EEDBDB-2746-43AD-9067-FC09B0F83D29}"/>
    <dgm:cxn modelId="{F299D5A4-5E6F-4D92-AD5F-4649000DF183}" srcId="{0764DDA3-5081-43F2-AF14-FD11BDD3B32B}" destId="{161C75D5-E111-4010-B83B-3AADFDEAA8A0}" srcOrd="1" destOrd="0" parTransId="{71B09211-76C2-4FF0-A2FE-3E8285552A16}" sibTransId="{3B030073-1D68-46AE-8F82-B5F64B666919}"/>
    <dgm:cxn modelId="{0003DF4C-8F21-4FEF-B163-18C174BE5185}" type="presOf" srcId="{0764DDA3-5081-43F2-AF14-FD11BDD3B32B}" destId="{0F7AC727-7B9B-4E22-8223-4E4476D4AD35}" srcOrd="0" destOrd="0" presId="urn:microsoft.com/office/officeart/2009/layout/CircleArrowProcess"/>
    <dgm:cxn modelId="{6DA8DABD-BBC0-488C-8A8F-52468C4931EE}" srcId="{0764DDA3-5081-43F2-AF14-FD11BDD3B32B}" destId="{A45BED8C-ECC9-4C3F-B00F-0E1E9A03BED3}" srcOrd="0" destOrd="0" parTransId="{EBAF5D5D-2C5C-4DA1-9871-6AD6299EB1D0}" sibTransId="{3305FF86-1892-4E37-8C74-5583A0AE2909}"/>
    <dgm:cxn modelId="{52341F4C-89C7-4C02-903F-DDF32642925D}" type="presParOf" srcId="{0F7AC727-7B9B-4E22-8223-4E4476D4AD35}" destId="{F927A2F9-FB88-409B-97A8-17A3B8749513}" srcOrd="0" destOrd="0" presId="urn:microsoft.com/office/officeart/2009/layout/CircleArrowProcess"/>
    <dgm:cxn modelId="{64C0E532-2C52-4CF7-B452-267238EC9FF7}" type="presParOf" srcId="{F927A2F9-FB88-409B-97A8-17A3B8749513}" destId="{AEFA29DD-3051-4434-BD62-C8A1E2A7FF7F}" srcOrd="0" destOrd="0" presId="urn:microsoft.com/office/officeart/2009/layout/CircleArrowProcess"/>
    <dgm:cxn modelId="{7535509B-F031-4F42-B03F-42A27C3D1E14}" type="presParOf" srcId="{0F7AC727-7B9B-4E22-8223-4E4476D4AD35}" destId="{5D06BCA1-6949-4300-8E06-65B582457934}" srcOrd="1" destOrd="0" presId="urn:microsoft.com/office/officeart/2009/layout/CircleArrowProcess"/>
    <dgm:cxn modelId="{6A89B20A-FD77-46CD-84C9-24FDA5B5F7BC}" type="presParOf" srcId="{0F7AC727-7B9B-4E22-8223-4E4476D4AD35}" destId="{A7EEF8B6-F2FA-402F-B774-8AD37E6C3996}" srcOrd="2" destOrd="0" presId="urn:microsoft.com/office/officeart/2009/layout/CircleArrowProcess"/>
    <dgm:cxn modelId="{14A5AED3-FB45-42CF-A0EA-FA2201CFC3C2}" type="presParOf" srcId="{A7EEF8B6-F2FA-402F-B774-8AD37E6C3996}" destId="{0FE59409-02C0-4E89-B064-F3E811082083}" srcOrd="0" destOrd="0" presId="urn:microsoft.com/office/officeart/2009/layout/CircleArrowProcess"/>
    <dgm:cxn modelId="{73EF1DA7-CB53-4D32-992F-E4DEF09BE53F}" type="presParOf" srcId="{0F7AC727-7B9B-4E22-8223-4E4476D4AD35}" destId="{4BE642CC-7BF4-4E89-B2F8-8342DE131DCD}" srcOrd="3" destOrd="0" presId="urn:microsoft.com/office/officeart/2009/layout/CircleArrowProcess"/>
    <dgm:cxn modelId="{624125AB-5284-4D7C-B026-158576711C25}" type="presParOf" srcId="{0F7AC727-7B9B-4E22-8223-4E4476D4AD35}" destId="{CDCEB716-8C7C-4ED2-B907-68105515AC0C}" srcOrd="4" destOrd="0" presId="urn:microsoft.com/office/officeart/2009/layout/CircleArrowProcess"/>
    <dgm:cxn modelId="{7F5A359D-2A86-4437-A960-574125AAEF44}" type="presParOf" srcId="{CDCEB716-8C7C-4ED2-B907-68105515AC0C}" destId="{EC69ECCE-35C3-430F-8B23-38CE1D321473}" srcOrd="0" destOrd="0" presId="urn:microsoft.com/office/officeart/2009/layout/CircleArrowProcess"/>
    <dgm:cxn modelId="{5F002026-E1BD-4D2A-BEA7-756645F10FAF}" type="presParOf" srcId="{0F7AC727-7B9B-4E22-8223-4E4476D4AD35}" destId="{3EDA3877-3E04-4A83-9E95-F297295081D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5539F-7760-43F7-9CB9-AAA8CEEAF0C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D3975-2912-4689-A8ED-3909B04D7A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Overview of core modules</a:t>
          </a:r>
          <a:endParaRPr lang="en-ZA" sz="2400" kern="1200" dirty="0"/>
        </a:p>
      </dsp:txBody>
      <dsp:txXfrm>
        <a:off x="564979" y="406400"/>
        <a:ext cx="5475833" cy="812800"/>
      </dsp:txXfrm>
    </dsp:sp>
    <dsp:sp modelId="{76A307EA-1422-431B-BC3C-2FDB6EA5667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80A4-935D-4253-9620-491DE576AABD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Overview of elective modules</a:t>
          </a:r>
          <a:endParaRPr lang="en-ZA" sz="2400" kern="1200" dirty="0"/>
        </a:p>
      </dsp:txBody>
      <dsp:txXfrm>
        <a:off x="860432" y="1625599"/>
        <a:ext cx="5180380" cy="812800"/>
      </dsp:txXfrm>
    </dsp:sp>
    <dsp:sp modelId="{65B30A4B-3D40-445D-B9D7-523523A9CC4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8DBE6-8C47-48FA-B287-943105849BD9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Overview of support and time commitment</a:t>
          </a:r>
          <a:endParaRPr lang="en-ZA" sz="2400" kern="1200" dirty="0"/>
        </a:p>
      </dsp:txBody>
      <dsp:txXfrm>
        <a:off x="564979" y="2844800"/>
        <a:ext cx="5475833" cy="812800"/>
      </dsp:txXfrm>
    </dsp:sp>
    <dsp:sp modelId="{6D8F470D-B2DF-4FF1-8325-F8968CD93D2E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CCB65-AD34-435B-AC1D-4E69ADEF586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150E2-7926-466C-933D-17BDCC93608F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7030A0"/>
              </a:solidFill>
              <a:latin typeface="Arial Black" pitchFamily="34" charset="0"/>
            </a:rPr>
            <a:t>To intimate TEs that he or she cannot teach effectively without LR. </a:t>
          </a:r>
          <a:endParaRPr lang="en-US" sz="1400" kern="1200" dirty="0"/>
        </a:p>
      </dsp:txBody>
      <dsp:txXfrm>
        <a:off x="460128" y="312440"/>
        <a:ext cx="5580684" cy="625205"/>
      </dsp:txXfrm>
    </dsp:sp>
    <dsp:sp modelId="{DEEA3B98-E14D-4424-8CB5-C653C50EBCC1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A903C-B2B9-4710-8470-F8DBDB1F56D0}">
      <dsp:nvSpPr>
        <dsp:cNvPr id="0" name=""/>
        <dsp:cNvSpPr/>
      </dsp:nvSpPr>
      <dsp:spPr>
        <a:xfrm>
          <a:off x="818573" y="1117602"/>
          <a:ext cx="5222240" cy="890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0000"/>
              </a:solidFill>
              <a:latin typeface="Arial Black" pitchFamily="34" charset="0"/>
              <a:ea typeface="Times New Roman"/>
            </a:rPr>
            <a:t>To gain greater student interest and improved reading and literacy skills.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818573" y="1117602"/>
        <a:ext cx="5222240" cy="890824"/>
      </dsp:txXfrm>
    </dsp:sp>
    <dsp:sp modelId="{55E78051-0CCF-4615-BB04-A4A79857C82B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61C13-42A8-4A52-AFA0-8D5183BCF59C}">
      <dsp:nvSpPr>
        <dsp:cNvPr id="0" name=""/>
        <dsp:cNvSpPr/>
      </dsp:nvSpPr>
      <dsp:spPr>
        <a:xfrm>
          <a:off x="818573" y="2108200"/>
          <a:ext cx="5222240" cy="785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00"/>
              </a:solidFill>
              <a:latin typeface="Arial Black" pitchFamily="34" charset="0"/>
              <a:ea typeface="Times New Roman"/>
            </a:rPr>
            <a:t>To shift towards construction of knowledge with less emphasis on passive learning.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818573" y="2108200"/>
        <a:ext cx="5222240" cy="785571"/>
      </dsp:txXfrm>
    </dsp:sp>
    <dsp:sp modelId="{9F004D22-C809-4CEC-B4A8-303D27FA0FB9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E71EC-CE9F-40E2-8376-9D6477643C10}">
      <dsp:nvSpPr>
        <dsp:cNvPr id="0" name=""/>
        <dsp:cNvSpPr/>
      </dsp:nvSpPr>
      <dsp:spPr>
        <a:xfrm>
          <a:off x="460128" y="3022601"/>
          <a:ext cx="5580684" cy="832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Arial Black" pitchFamily="34" charset="0"/>
              <a:ea typeface="Times New Roman"/>
            </a:rPr>
            <a:t>To enable teacher-educators to do less of the talking during the interactions and allow learners to explore concepts more thoroughly.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60128" y="3022601"/>
        <a:ext cx="5580684" cy="832711"/>
      </dsp:txXfrm>
    </dsp:sp>
    <dsp:sp modelId="{977AA6AB-D164-443F-B873-880D58131B37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ED280-AF20-44CF-B55E-5BF4DD695970}">
      <dsp:nvSpPr>
        <dsp:cNvPr id="0" name=""/>
        <dsp:cNvSpPr/>
      </dsp:nvSpPr>
      <dsp:spPr>
        <a:xfrm>
          <a:off x="0" y="3992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11B80-4BC7-4F1E-8D47-D59DA59ED502}">
      <dsp:nvSpPr>
        <dsp:cNvPr id="0" name=""/>
        <dsp:cNvSpPr/>
      </dsp:nvSpPr>
      <dsp:spPr>
        <a:xfrm>
          <a:off x="304800" y="176397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0000"/>
              </a:solidFill>
              <a:latin typeface="Arial Black" pitchFamily="34" charset="0"/>
            </a:rPr>
            <a:t>Focus</a:t>
          </a:r>
          <a:endParaRPr lang="en-US" sz="25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340826" y="212423"/>
        <a:ext cx="4195148" cy="665948"/>
      </dsp:txXfrm>
    </dsp:sp>
    <dsp:sp modelId="{7604DD4E-ADCC-40E3-A0B2-28C0176C3813}">
      <dsp:nvSpPr>
        <dsp:cNvPr id="0" name=""/>
        <dsp:cNvSpPr/>
      </dsp:nvSpPr>
      <dsp:spPr>
        <a:xfrm>
          <a:off x="0" y="15332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FCF32-6632-441F-B6CC-B187956A7EB2}">
      <dsp:nvSpPr>
        <dsp:cNvPr id="0" name=""/>
        <dsp:cNvSpPr/>
      </dsp:nvSpPr>
      <dsp:spPr>
        <a:xfrm>
          <a:off x="304800" y="1164200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C00000"/>
              </a:solidFill>
              <a:latin typeface="Arial Black" pitchFamily="34" charset="0"/>
            </a:rPr>
            <a:t>Consolidation</a:t>
          </a:r>
          <a:endParaRPr lang="en-US" sz="25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340826" y="1200226"/>
        <a:ext cx="4195148" cy="665948"/>
      </dsp:txXfrm>
    </dsp:sp>
    <dsp:sp modelId="{FC244FFF-C7B8-49C8-AFB3-586E5AB0C5A6}">
      <dsp:nvSpPr>
        <dsp:cNvPr id="0" name=""/>
        <dsp:cNvSpPr/>
      </dsp:nvSpPr>
      <dsp:spPr>
        <a:xfrm>
          <a:off x="0" y="266720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D4258-3DC0-4C41-820E-799767824D28}">
      <dsp:nvSpPr>
        <dsp:cNvPr id="0" name=""/>
        <dsp:cNvSpPr/>
      </dsp:nvSpPr>
      <dsp:spPr>
        <a:xfrm>
          <a:off x="304800" y="2298200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00"/>
              </a:solidFill>
              <a:latin typeface="Arial Black" pitchFamily="34" charset="0"/>
            </a:rPr>
            <a:t>Feedback</a:t>
          </a:r>
          <a:endParaRPr lang="en-US" sz="25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40826" y="2334226"/>
        <a:ext cx="419514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03664-C391-4E4F-B879-BF7CB800C0C2}">
      <dsp:nvSpPr>
        <dsp:cNvPr id="0" name=""/>
        <dsp:cNvSpPr/>
      </dsp:nvSpPr>
      <dsp:spPr>
        <a:xfrm rot="5400000">
          <a:off x="-194495" y="220180"/>
          <a:ext cx="1296637" cy="907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Units</a:t>
          </a:r>
          <a:endParaRPr lang="en-US" sz="2500" kern="1200" dirty="0"/>
        </a:p>
      </dsp:txBody>
      <dsp:txXfrm rot="-5400000">
        <a:off x="1" y="479507"/>
        <a:ext cx="907646" cy="388991"/>
      </dsp:txXfrm>
    </dsp:sp>
    <dsp:sp modelId="{4BDBC69C-8667-46DF-AD90-33096468A902}">
      <dsp:nvSpPr>
        <dsp:cNvPr id="0" name=""/>
        <dsp:cNvSpPr/>
      </dsp:nvSpPr>
      <dsp:spPr>
        <a:xfrm rot="5400000">
          <a:off x="3004215" y="-2070885"/>
          <a:ext cx="842814" cy="5035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FF0000"/>
              </a:solidFill>
              <a:latin typeface="Arial Black" pitchFamily="34" charset="0"/>
            </a:rPr>
            <a:t>Identify the sources of learning resources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FF0000"/>
              </a:solidFill>
              <a:latin typeface="Arial Black" pitchFamily="34" charset="0"/>
            </a:rPr>
            <a:t>Implement 'resource-based' and experiential learning in our classrooms</a:t>
          </a:r>
          <a:endParaRPr lang="en-US" sz="1400" kern="1200" dirty="0"/>
        </a:p>
      </dsp:txBody>
      <dsp:txXfrm rot="-5400000">
        <a:off x="907646" y="66827"/>
        <a:ext cx="4994810" cy="760528"/>
      </dsp:txXfrm>
    </dsp:sp>
    <dsp:sp modelId="{4BEE14EC-96E1-4B61-82B5-22F506CE2030}">
      <dsp:nvSpPr>
        <dsp:cNvPr id="0" name=""/>
        <dsp:cNvSpPr/>
      </dsp:nvSpPr>
      <dsp:spPr>
        <a:xfrm rot="5400000">
          <a:off x="-194495" y="1488401"/>
          <a:ext cx="1296637" cy="907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Units</a:t>
          </a:r>
          <a:endParaRPr lang="en-US" sz="2500" kern="1200" dirty="0"/>
        </a:p>
      </dsp:txBody>
      <dsp:txXfrm rot="-5400000">
        <a:off x="1" y="1747728"/>
        <a:ext cx="907646" cy="388991"/>
      </dsp:txXfrm>
    </dsp:sp>
    <dsp:sp modelId="{C2366989-7B3C-4CF9-9BB8-A0F2D30595C2}">
      <dsp:nvSpPr>
        <dsp:cNvPr id="0" name=""/>
        <dsp:cNvSpPr/>
      </dsp:nvSpPr>
      <dsp:spPr>
        <a:xfrm rot="5400000">
          <a:off x="2862783" y="-802664"/>
          <a:ext cx="1125679" cy="5035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FF0000"/>
              </a:solidFill>
              <a:latin typeface="Arial Black" pitchFamily="34" charset="0"/>
            </a:rPr>
            <a:t>Turn non-educational</a:t>
          </a:r>
          <a:r>
            <a:rPr lang="en-GB" sz="1400" i="1" kern="120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en-GB" sz="1400" kern="1200" dirty="0" smtClean="0">
              <a:solidFill>
                <a:srgbClr val="FF0000"/>
              </a:solidFill>
              <a:latin typeface="Arial Black" pitchFamily="34" charset="0"/>
            </a:rPr>
            <a:t>resources into good </a:t>
          </a:r>
          <a:r>
            <a:rPr lang="en-GB" sz="1400" i="0" kern="1200" dirty="0" smtClean="0">
              <a:solidFill>
                <a:srgbClr val="FF0000"/>
              </a:solidFill>
              <a:latin typeface="Arial Black" pitchFamily="34" charset="0"/>
            </a:rPr>
            <a:t>learning</a:t>
          </a:r>
          <a:r>
            <a:rPr lang="en-GB" sz="1400" i="1" kern="120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en-GB" sz="1400" kern="1200" dirty="0" smtClean="0">
              <a:solidFill>
                <a:srgbClr val="FF0000"/>
              </a:solidFill>
              <a:latin typeface="Arial Black" pitchFamily="34" charset="0"/>
            </a:rPr>
            <a:t>resources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B050"/>
              </a:solidFill>
              <a:latin typeface="Arial Black" pitchFamily="34" charset="0"/>
            </a:rPr>
            <a:t>Understand the relative educational strengths and weaknesses of different LRs</a:t>
          </a:r>
          <a:endParaRPr lang="en-US" sz="1400" kern="1200" dirty="0"/>
        </a:p>
      </dsp:txBody>
      <dsp:txXfrm rot="-5400000">
        <a:off x="907647" y="1207423"/>
        <a:ext cx="4981002" cy="1015777"/>
      </dsp:txXfrm>
    </dsp:sp>
    <dsp:sp modelId="{46E6D02B-6001-4224-9A04-1D85FFB58905}">
      <dsp:nvSpPr>
        <dsp:cNvPr id="0" name=""/>
        <dsp:cNvSpPr/>
      </dsp:nvSpPr>
      <dsp:spPr>
        <a:xfrm rot="5400000">
          <a:off x="-194495" y="2961573"/>
          <a:ext cx="1296637" cy="907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Units</a:t>
          </a:r>
          <a:endParaRPr lang="en-US" sz="2500" kern="1200" dirty="0"/>
        </a:p>
      </dsp:txBody>
      <dsp:txXfrm rot="-5400000">
        <a:off x="1" y="3220900"/>
        <a:ext cx="907646" cy="388991"/>
      </dsp:txXfrm>
    </dsp:sp>
    <dsp:sp modelId="{234C2D14-FC65-43F4-AD41-E43432E38FA0}">
      <dsp:nvSpPr>
        <dsp:cNvPr id="0" name=""/>
        <dsp:cNvSpPr/>
      </dsp:nvSpPr>
      <dsp:spPr>
        <a:xfrm rot="5400000">
          <a:off x="2657831" y="670508"/>
          <a:ext cx="1535582" cy="5035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B050"/>
              </a:solidFill>
              <a:latin typeface="Arial Black" pitchFamily="34" charset="0"/>
            </a:rPr>
            <a:t>Utilise the principles guiding the selection of LRs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B050"/>
              </a:solidFill>
              <a:latin typeface="Arial Black" pitchFamily="34" charset="0"/>
            </a:rPr>
            <a:t>Design, construct, modify and adapt various LRs in our classrooms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B050"/>
              </a:solidFill>
              <a:latin typeface="Arial Black" pitchFamily="34" charset="0"/>
            </a:rPr>
            <a:t>Integrate Learning Resources into the learning activity</a:t>
          </a:r>
          <a:endParaRPr lang="en-US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 smtClean="0">
            <a:solidFill>
              <a:srgbClr val="00B050"/>
            </a:solidFill>
            <a:latin typeface="Arial Black" pitchFamily="34" charset="0"/>
          </a:endParaRPr>
        </a:p>
      </dsp:txBody>
      <dsp:txXfrm rot="-5400000">
        <a:off x="907646" y="2495655"/>
        <a:ext cx="4960992" cy="1385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1D7A-5577-4BE2-84D9-6BFC26668937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A move towards inclusive education approaches is an international trend.</a:t>
          </a:r>
          <a:endParaRPr lang="en-ZA" sz="1500" kern="1200" dirty="0"/>
        </a:p>
      </dsp:txBody>
      <dsp:txXfrm rot="10800000">
        <a:off x="1585466" y="1895"/>
        <a:ext cx="3771647" cy="1128772"/>
      </dsp:txXfrm>
    </dsp:sp>
    <dsp:sp modelId="{490D0CA7-3650-4BE6-BFE9-9F13B889131E}">
      <dsp:nvSpPr>
        <dsp:cNvPr id="0" name=""/>
        <dsp:cNvSpPr/>
      </dsp:nvSpPr>
      <dsp:spPr>
        <a:xfrm>
          <a:off x="685800" y="0"/>
          <a:ext cx="1128772" cy="112877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9E574-67BB-4A09-A293-F8B7A78E982B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It discourages segregation among children and neglect of individual potential</a:t>
          </a:r>
          <a:endParaRPr lang="en-ZA" sz="1500" kern="1200" dirty="0"/>
        </a:p>
      </dsp:txBody>
      <dsp:txXfrm rot="10800000">
        <a:off x="1585466" y="1467613"/>
        <a:ext cx="3771647" cy="1128772"/>
      </dsp:txXfrm>
    </dsp:sp>
    <dsp:sp modelId="{B99A662D-5439-4CD4-BD1C-79EC823EE3D2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4490E-C057-4183-B33C-B963CD1429DD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The use of resource- and activity-based learner-centred approaches enables every child to develop at his or her own pace and can also be cost-effective.</a:t>
          </a:r>
          <a:endParaRPr lang="en-ZA" sz="1500" kern="1200" dirty="0"/>
        </a:p>
      </dsp:txBody>
      <dsp:txXfrm rot="10800000">
        <a:off x="1585466" y="2933332"/>
        <a:ext cx="3771647" cy="1128772"/>
      </dsp:txXfrm>
    </dsp:sp>
    <dsp:sp modelId="{0FD6CEE1-CF84-4C29-9BFB-8FA688964A5B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E69E-E295-421F-BDF6-E96B38828D7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799F3-5D11-45BC-9484-9DCA440F277B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A403B-51BF-4572-95CA-A32035A74F2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9D6B3-DA0F-49AA-AF36-D22D65F2BC4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1951E-0853-43C1-AFE9-05552B4F699D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/>
            <a:t>Elective</a:t>
          </a:r>
          <a:endParaRPr lang="en-ZA" sz="2600" kern="1200" dirty="0"/>
        </a:p>
      </dsp:txBody>
      <dsp:txXfrm>
        <a:off x="3547939" y="1696120"/>
        <a:ext cx="1133721" cy="1133721"/>
      </dsp:txXfrm>
    </dsp:sp>
    <dsp:sp modelId="{9D452C86-2290-4F09-B679-F98D104EB3AE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TLM</a:t>
          </a:r>
          <a:endParaRPr lang="en-ZA" sz="2000" kern="1200" dirty="0"/>
        </a:p>
      </dsp:txBody>
      <dsp:txXfrm>
        <a:off x="3717997" y="165440"/>
        <a:ext cx="793605" cy="793605"/>
      </dsp:txXfrm>
    </dsp:sp>
    <dsp:sp modelId="{15EB3BC9-9714-4DA4-948C-99EEB38DA9C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LR</a:t>
          </a:r>
          <a:endParaRPr lang="en-ZA" sz="2000" kern="1200" dirty="0"/>
        </a:p>
      </dsp:txBody>
      <dsp:txXfrm>
        <a:off x="5418734" y="1866178"/>
        <a:ext cx="793605" cy="793605"/>
      </dsp:txXfrm>
    </dsp:sp>
    <dsp:sp modelId="{BDAB6B07-0C88-4501-8CBF-12B3DC760F8D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SNE</a:t>
          </a:r>
          <a:endParaRPr lang="en-ZA" sz="2000" kern="1200" dirty="0"/>
        </a:p>
      </dsp:txBody>
      <dsp:txXfrm>
        <a:off x="3717997" y="3566916"/>
        <a:ext cx="793605" cy="793605"/>
      </dsp:txXfrm>
    </dsp:sp>
    <dsp:sp modelId="{68507FB9-5AF6-46C8-90BF-4B5832EA6482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err="1" smtClean="0"/>
            <a:t>EdTech</a:t>
          </a:r>
          <a:endParaRPr lang="en-ZA" sz="2000" kern="1200" dirty="0"/>
        </a:p>
      </dsp:txBody>
      <dsp:txXfrm>
        <a:off x="2017259" y="1866178"/>
        <a:ext cx="793605" cy="793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E69E-E295-421F-BDF6-E96B38828D7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799F3-5D11-45BC-9484-9DCA440F277B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A403B-51BF-4572-95CA-A32035A74F2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9D6B3-DA0F-49AA-AF36-D22D65F2BC4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1951E-0853-43C1-AFE9-05552B4F699D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FF00"/>
              </a:solidFill>
            </a:rPr>
            <a:t>Elective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dirty="0" smtClean="0">
              <a:solidFill>
                <a:srgbClr val="FFFF00"/>
              </a:solidFill>
            </a:rPr>
            <a:t>1 of 4</a:t>
          </a:r>
          <a:endParaRPr lang="en-ZA" sz="2600" kern="1200" dirty="0">
            <a:solidFill>
              <a:srgbClr val="FFFF00"/>
            </a:solidFill>
          </a:endParaRPr>
        </a:p>
      </dsp:txBody>
      <dsp:txXfrm>
        <a:off x="3547939" y="1696120"/>
        <a:ext cx="1133721" cy="1133721"/>
      </dsp:txXfrm>
    </dsp:sp>
    <dsp:sp modelId="{9D452C86-2290-4F09-B679-F98D104EB3AE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TLM</a:t>
          </a:r>
          <a:endParaRPr lang="en-ZA" sz="2000" kern="1200" dirty="0"/>
        </a:p>
      </dsp:txBody>
      <dsp:txXfrm>
        <a:off x="3717997" y="165440"/>
        <a:ext cx="793605" cy="793605"/>
      </dsp:txXfrm>
    </dsp:sp>
    <dsp:sp modelId="{15EB3BC9-9714-4DA4-948C-99EEB38DA9C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LR</a:t>
          </a:r>
          <a:endParaRPr lang="en-ZA" sz="2000" kern="1200" dirty="0"/>
        </a:p>
      </dsp:txBody>
      <dsp:txXfrm>
        <a:off x="5418734" y="1866178"/>
        <a:ext cx="793605" cy="793605"/>
      </dsp:txXfrm>
    </dsp:sp>
    <dsp:sp modelId="{BDAB6B07-0C88-4501-8CBF-12B3DC760F8D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SNE</a:t>
          </a:r>
          <a:endParaRPr lang="en-ZA" sz="2000" kern="1200" dirty="0"/>
        </a:p>
      </dsp:txBody>
      <dsp:txXfrm>
        <a:off x="3717997" y="3566916"/>
        <a:ext cx="793605" cy="793605"/>
      </dsp:txXfrm>
    </dsp:sp>
    <dsp:sp modelId="{68507FB9-5AF6-46C8-90BF-4B5832EA6482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err="1" smtClean="0"/>
            <a:t>EdTech</a:t>
          </a:r>
          <a:endParaRPr lang="en-ZA" sz="2000" kern="1200" dirty="0"/>
        </a:p>
      </dsp:txBody>
      <dsp:txXfrm>
        <a:off x="2017259" y="1866178"/>
        <a:ext cx="793605" cy="793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A29DD-3051-4434-BD62-C8A1E2A7FF7F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6BCA1-6949-4300-8E06-65B582457934}">
      <dsp:nvSpPr>
        <dsp:cNvPr id="0" name=""/>
        <dsp:cNvSpPr/>
      </dsp:nvSpPr>
      <dsp:spPr>
        <a:xfrm>
          <a:off x="3809610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Orientation</a:t>
          </a:r>
          <a:endParaRPr lang="en-ZA" sz="1600" kern="1200" dirty="0"/>
        </a:p>
      </dsp:txBody>
      <dsp:txXfrm>
        <a:off x="3809610" y="786612"/>
        <a:ext cx="1210532" cy="605121"/>
      </dsp:txXfrm>
    </dsp:sp>
    <dsp:sp modelId="{0FE59409-02C0-4E89-B064-F3E811082083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642CC-7BF4-4E89-B2F8-8342DE131DCD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Maintenance</a:t>
          </a:r>
          <a:endParaRPr lang="en-ZA" sz="1600" kern="1200" dirty="0"/>
        </a:p>
      </dsp:txBody>
      <dsp:txXfrm>
        <a:off x="3207003" y="2045735"/>
        <a:ext cx="1210532" cy="605121"/>
      </dsp:txXfrm>
    </dsp:sp>
    <dsp:sp modelId="{EC69ECCE-35C3-430F-8B23-38CE1D321473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A3877-3E04-4A83-9E95-F297295081DA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Consolidation</a:t>
          </a:r>
          <a:endParaRPr lang="en-ZA" sz="1600" kern="1200" dirty="0"/>
        </a:p>
      </dsp:txBody>
      <dsp:txXfrm>
        <a:off x="3812473" y="3306668"/>
        <a:ext cx="1210532" cy="60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4DC9D-A894-483E-9530-D02CC58A755A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DFDD-5FE4-46FF-BA95-408FF4C58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4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1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7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8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5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3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44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3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7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1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8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7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0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8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5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93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7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4343400"/>
            <a:ext cx="8382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8382000" cy="411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048000" y="4572000"/>
            <a:ext cx="2895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943600" y="4572000"/>
            <a:ext cx="32004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458200" y="0"/>
            <a:ext cx="685800" cy="45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1000" y="22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715000"/>
            <a:ext cx="2286000" cy="1048871"/>
          </a:xfrm>
          <a:prstGeom prst="rect">
            <a:avLst/>
          </a:prstGeom>
        </p:spPr>
      </p:pic>
      <p:pic>
        <p:nvPicPr>
          <p:cNvPr id="14" name="Picture 13" descr="preservice teacher trainin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4880" y="0"/>
            <a:ext cx="7498080" cy="5584775"/>
          </a:xfrm>
          <a:prstGeom prst="rect">
            <a:avLst/>
          </a:prstGeom>
        </p:spPr>
      </p:pic>
      <p:pic>
        <p:nvPicPr>
          <p:cNvPr id="23" name="Picture 22" descr="icon_twitter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6680" y="5593080"/>
            <a:ext cx="731520" cy="73152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276600" y="6400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@tdpnigeria.org</a:t>
            </a:r>
            <a:endParaRPr lang="en-US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facebook-69-150x15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45680" y="4819650"/>
            <a:ext cx="1188720" cy="118872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172200" y="6172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https://www.facebook.com/tdpnigeria</a:t>
            </a: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C6A7-59B0-44B7-A139-069AC396C935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LoPiHUzb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Continuing Professional Development for Teacher-Educators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3000" dirty="0" smtClean="0">
                <a:solidFill>
                  <a:schemeClr val="accent6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CPDC Induction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CPDC Development Team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277465"/>
            <a:ext cx="3886200" cy="533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association with the National Commission for Colleges of Education, Abuja</a:t>
            </a: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43168" y="57912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August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181600"/>
            <a:ext cx="289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Learning resources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Purpose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641872"/>
              </p:ext>
            </p:extLst>
          </p:nvPr>
        </p:nvGraphicFramePr>
        <p:xfrm>
          <a:off x="1566957" y="21385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Learning resources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Structure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7672" y="1676400"/>
            <a:ext cx="8229600" cy="4525963"/>
          </a:xfrm>
        </p:spPr>
        <p:txBody>
          <a:bodyPr>
            <a:normAutofit/>
          </a:bodyPr>
          <a:lstStyle/>
          <a:p>
            <a:endParaRPr lang="en-GB" sz="2000" b="1" dirty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endParaRPr lang="en-GB" sz="2000" b="1" dirty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5190076"/>
              </p:ext>
            </p:extLst>
          </p:nvPr>
        </p:nvGraphicFramePr>
        <p:xfrm>
          <a:off x="1535112" y="2362200"/>
          <a:ext cx="60960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5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Learning resources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914400" y="1709057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Outcomes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742834"/>
              </p:ext>
            </p:extLst>
          </p:nvPr>
        </p:nvGraphicFramePr>
        <p:xfrm>
          <a:off x="1524000" y="2110901"/>
          <a:ext cx="59436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0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Core 3: Educational technology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05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Educational technology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Introduction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module prepares teacher-educators </a:t>
            </a:r>
            <a:r>
              <a:rPr lang="en-US" dirty="0" smtClean="0">
                <a:solidFill>
                  <a:schemeClr val="tx1"/>
                </a:solidFill>
              </a:rPr>
              <a:t>to: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Overcome the challenging situations in our schools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Keep abreast of the current approaches to teaching and learning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Facilitate effective learning by getting learners more actively engaged in the learning process.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Educational technology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C</a:t>
            </a:r>
            <a:r>
              <a:rPr lang="en-US" b="1" dirty="0" smtClean="0">
                <a:solidFill>
                  <a:schemeClr val="accent6"/>
                </a:solidFill>
              </a:rPr>
              <a:t>ontent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This </a:t>
            </a:r>
            <a:r>
              <a:rPr lang="en-GB" dirty="0">
                <a:solidFill>
                  <a:schemeClr val="tx1"/>
                </a:solidFill>
              </a:rPr>
              <a:t>module comprises an introduction and five </a:t>
            </a:r>
            <a:r>
              <a:rPr lang="en-GB" dirty="0" smtClean="0">
                <a:solidFill>
                  <a:schemeClr val="tx1"/>
                </a:solidFill>
              </a:rPr>
              <a:t>units.</a:t>
            </a:r>
            <a:endParaRPr lang="en-GB" dirty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Selection of appropriate educational technology for different class situations.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Selection of appropriate educational technology for different class needs.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Utilizing mobile learning technology for instruction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Accessing Open Educational Resources (OER) using Educational Technology for </a:t>
            </a:r>
            <a:r>
              <a:rPr lang="en-GB" dirty="0" smtClean="0">
                <a:solidFill>
                  <a:schemeClr val="tx1"/>
                </a:solidFill>
              </a:rPr>
              <a:t>Instruction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Challenges that come with developing and using educational technology materials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Educational technology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219200" y="1169703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So, what’s new?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Emphasis on the ways in which educational technology can enhance teaching and learning rather than technology for the sake of technology.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Recognition that there are different technology needs and possibilities for different environments.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Educational technology possibilities cut across all areas of the CPDC programme and the wider curriculum.</a:t>
            </a: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Core 4: Special needs education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6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Special needs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Introduction and purpose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SNE is a core course under the new Minimum Standards.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Teacher-educators need a broad knowledge on categories of learners with special educational needs.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The approach is hinged on activity-based learning and also child-centred approaches.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There is a growing trend internationally towards Inclusive Education.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Therefore the CPDC will afford a continuous update on the use of a variety of generic teaching and learning pedagogies.</a:t>
            </a:r>
            <a:endParaRPr lang="en-US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Special needs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ZA" b="1" dirty="0" smtClean="0">
                <a:solidFill>
                  <a:schemeClr val="accent6"/>
                </a:solidFill>
              </a:rPr>
              <a:t>Unit </a:t>
            </a:r>
            <a:r>
              <a:rPr lang="en-ZA" b="1" dirty="0">
                <a:solidFill>
                  <a:schemeClr val="accent6"/>
                </a:solidFill>
              </a:rPr>
              <a:t>One: Understanding special needs </a:t>
            </a:r>
            <a:r>
              <a:rPr lang="en-ZA" b="1" dirty="0" smtClean="0">
                <a:solidFill>
                  <a:schemeClr val="accent6"/>
                </a:solidFill>
              </a:rPr>
              <a:t>education</a:t>
            </a:r>
            <a:endParaRPr lang="en-ZA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Topics </a:t>
            </a:r>
            <a:r>
              <a:rPr lang="en-US" b="1" dirty="0">
                <a:solidFill>
                  <a:schemeClr val="tx1"/>
                </a:solidFill>
              </a:rPr>
              <a:t>under the unit: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What is inclusive education?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are special educational needs?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Understanding and addressing special education needs in an African context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Impairments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Clarifying terminologies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Summary 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Self-assessment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/>
          </a:bodyPr>
          <a:lstStyle/>
          <a:p>
            <a:r>
              <a:rPr lang="en-ZA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26169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4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Special needs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219200" y="1727200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Unit </a:t>
            </a:r>
            <a:r>
              <a:rPr lang="en-ZA" b="1" dirty="0" smtClean="0">
                <a:solidFill>
                  <a:schemeClr val="accent6"/>
                </a:solidFill>
              </a:rPr>
              <a:t>Two</a:t>
            </a:r>
            <a:r>
              <a:rPr lang="en-ZA" b="1" dirty="0">
                <a:solidFill>
                  <a:schemeClr val="accent6"/>
                </a:solidFill>
              </a:rPr>
              <a:t>: Supporting learners with special educational </a:t>
            </a:r>
            <a:r>
              <a:rPr lang="en-ZA" b="1" dirty="0" smtClean="0">
                <a:solidFill>
                  <a:schemeClr val="accent6"/>
                </a:solidFill>
              </a:rPr>
              <a:t>needs</a:t>
            </a:r>
            <a:endParaRPr lang="en-ZA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Topics </a:t>
            </a:r>
            <a:r>
              <a:rPr lang="en-US" b="1" dirty="0">
                <a:solidFill>
                  <a:schemeClr val="tx1"/>
                </a:solidFill>
              </a:rPr>
              <a:t>under the unit:</a:t>
            </a:r>
            <a:endParaRPr lang="en-ZA" b="1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Supporting deaf or </a:t>
            </a:r>
            <a:r>
              <a:rPr lang="en-GB" dirty="0" smtClean="0">
                <a:solidFill>
                  <a:schemeClr val="tx1"/>
                </a:solidFill>
              </a:rPr>
              <a:t>hard-of-hearing </a:t>
            </a:r>
            <a:r>
              <a:rPr lang="en-GB" dirty="0">
                <a:solidFill>
                  <a:schemeClr val="tx1"/>
                </a:solidFill>
              </a:rPr>
              <a:t>learners 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Supporting blind or </a:t>
            </a:r>
            <a:r>
              <a:rPr lang="en-GB" dirty="0" smtClean="0">
                <a:solidFill>
                  <a:schemeClr val="tx1"/>
                </a:solidFill>
              </a:rPr>
              <a:t>visually-impaired </a:t>
            </a:r>
            <a:r>
              <a:rPr lang="en-GB" dirty="0">
                <a:solidFill>
                  <a:schemeClr val="tx1"/>
                </a:solidFill>
              </a:rPr>
              <a:t>learners 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Supporting </a:t>
            </a:r>
            <a:r>
              <a:rPr lang="en-GB" dirty="0" smtClean="0">
                <a:solidFill>
                  <a:schemeClr val="tx1"/>
                </a:solidFill>
              </a:rPr>
              <a:t>mobility-impaired </a:t>
            </a:r>
            <a:r>
              <a:rPr lang="en-GB" dirty="0">
                <a:solidFill>
                  <a:schemeClr val="tx1"/>
                </a:solidFill>
              </a:rPr>
              <a:t>learners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Supporting </a:t>
            </a:r>
            <a:r>
              <a:rPr lang="en-GB" dirty="0" smtClean="0">
                <a:solidFill>
                  <a:schemeClr val="tx1"/>
                </a:solidFill>
              </a:rPr>
              <a:t>behaviourally-challenged </a:t>
            </a:r>
            <a:r>
              <a:rPr lang="en-GB" dirty="0">
                <a:solidFill>
                  <a:schemeClr val="tx1"/>
                </a:solidFill>
              </a:rPr>
              <a:t>learners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Self-assessment 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Special needs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219200" y="1727200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Central argument of the module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ZA" b="1" dirty="0">
              <a:solidFill>
                <a:schemeClr val="accent6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47966"/>
              </p:ext>
            </p:extLst>
          </p:nvPr>
        </p:nvGraphicFramePr>
        <p:xfrm>
          <a:off x="2286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1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Any questions about the core modules?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6596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43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Elective 1: ECCE/PES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5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ECCE/PES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Purpose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Consequent </a:t>
            </a:r>
            <a:r>
              <a:rPr lang="en-GB" dirty="0">
                <a:solidFill>
                  <a:schemeClr val="tx1"/>
                </a:solidFill>
              </a:rPr>
              <a:t>to the new curriculum reform, it </a:t>
            </a:r>
            <a:r>
              <a:rPr lang="en-GB" dirty="0" smtClean="0">
                <a:solidFill>
                  <a:schemeClr val="tx1"/>
                </a:solidFill>
              </a:rPr>
              <a:t>becomes </a:t>
            </a:r>
            <a:r>
              <a:rPr lang="en-GB" dirty="0">
                <a:solidFill>
                  <a:schemeClr val="tx1"/>
                </a:solidFill>
              </a:rPr>
              <a:t>imperative to prepare </a:t>
            </a:r>
            <a:r>
              <a:rPr lang="en-GB" dirty="0" smtClean="0">
                <a:solidFill>
                  <a:schemeClr val="tx1"/>
                </a:solidFill>
              </a:rPr>
              <a:t>teacher-educators </a:t>
            </a:r>
            <a:r>
              <a:rPr lang="en-GB" dirty="0">
                <a:solidFill>
                  <a:schemeClr val="tx1"/>
                </a:solidFill>
              </a:rPr>
              <a:t>to deliver </a:t>
            </a:r>
            <a:r>
              <a:rPr lang="en-GB" dirty="0" smtClean="0">
                <a:solidFill>
                  <a:schemeClr val="tx1"/>
                </a:solidFill>
              </a:rPr>
              <a:t>lessons </a:t>
            </a:r>
            <a:r>
              <a:rPr lang="en-GB" dirty="0">
                <a:solidFill>
                  <a:schemeClr val="tx1"/>
                </a:solidFill>
              </a:rPr>
              <a:t>effectively in both ECCE &amp; PES through:-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Orientation to programme </a:t>
            </a:r>
            <a:r>
              <a:rPr lang="en-GB" dirty="0">
                <a:solidFill>
                  <a:schemeClr val="tx1"/>
                </a:solidFill>
              </a:rPr>
              <a:t>on new </a:t>
            </a:r>
            <a:r>
              <a:rPr lang="en-GB" dirty="0" smtClean="0">
                <a:solidFill>
                  <a:schemeClr val="tx1"/>
                </a:solidFill>
              </a:rPr>
              <a:t>curriculum</a:t>
            </a:r>
            <a:endParaRPr lang="en-GB" dirty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Refresher </a:t>
            </a:r>
            <a:r>
              <a:rPr lang="en-GB" dirty="0">
                <a:solidFill>
                  <a:schemeClr val="tx1"/>
                </a:solidFill>
              </a:rPr>
              <a:t>courses on new course content on both ECCE/PES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Integration </a:t>
            </a:r>
            <a:r>
              <a:rPr lang="en-GB" dirty="0">
                <a:solidFill>
                  <a:schemeClr val="tx1"/>
                </a:solidFill>
              </a:rPr>
              <a:t>of appropriate technologies and learning resources.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>
                <a:solidFill>
                  <a:schemeClr val="tx1"/>
                </a:solidFill>
              </a:rPr>
              <a:t>pedagogies &amp; </a:t>
            </a:r>
            <a:r>
              <a:rPr lang="en-GB" dirty="0" smtClean="0">
                <a:solidFill>
                  <a:schemeClr val="tx1"/>
                </a:solidFill>
              </a:rPr>
              <a:t>skills </a:t>
            </a:r>
            <a:r>
              <a:rPr lang="en-GB" dirty="0">
                <a:solidFill>
                  <a:schemeClr val="tx1"/>
                </a:solidFill>
              </a:rPr>
              <a:t>for the operation of basic </a:t>
            </a:r>
            <a:r>
              <a:rPr lang="en-GB" dirty="0" smtClean="0">
                <a:solidFill>
                  <a:schemeClr val="tx1"/>
                </a:solidFill>
              </a:rPr>
              <a:t>instructional </a:t>
            </a:r>
            <a:r>
              <a:rPr lang="en-GB" dirty="0">
                <a:solidFill>
                  <a:schemeClr val="tx1"/>
                </a:solidFill>
              </a:rPr>
              <a:t>aids.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More </a:t>
            </a:r>
            <a:r>
              <a:rPr lang="en-GB" dirty="0">
                <a:solidFill>
                  <a:schemeClr val="tx1"/>
                </a:solidFill>
              </a:rPr>
              <a:t>inclusive classroom practice to accommodate greater diversity.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ECCE/PES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Structure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module </a:t>
            </a:r>
            <a:r>
              <a:rPr lang="en-GB" dirty="0" smtClean="0">
                <a:solidFill>
                  <a:schemeClr val="tx1"/>
                </a:solidFill>
              </a:rPr>
              <a:t>consists </a:t>
            </a:r>
            <a:r>
              <a:rPr lang="en-GB" dirty="0">
                <a:solidFill>
                  <a:schemeClr val="tx1"/>
                </a:solidFill>
              </a:rPr>
              <a:t>of seven units as listed below;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Units: 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Orientation </a:t>
            </a:r>
            <a:r>
              <a:rPr lang="en-GB" dirty="0">
                <a:solidFill>
                  <a:schemeClr val="tx1"/>
                </a:solidFill>
              </a:rPr>
              <a:t>and Teaching Module for teacher educators-in </a:t>
            </a:r>
            <a:r>
              <a:rPr lang="en-GB" dirty="0" smtClean="0">
                <a:solidFill>
                  <a:schemeClr val="tx1"/>
                </a:solidFill>
              </a:rPr>
              <a:t>ECCE/PES</a:t>
            </a:r>
            <a:endParaRPr lang="en-GB" dirty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Special </a:t>
            </a:r>
            <a:r>
              <a:rPr lang="en-GB" dirty="0">
                <a:solidFill>
                  <a:schemeClr val="tx1"/>
                </a:solidFill>
              </a:rPr>
              <a:t>training </a:t>
            </a:r>
            <a:endParaRPr lang="en-GB" dirty="0" smtClean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Creating </a:t>
            </a:r>
            <a:r>
              <a:rPr lang="en-GB" dirty="0">
                <a:solidFill>
                  <a:schemeClr val="tx1"/>
                </a:solidFill>
              </a:rPr>
              <a:t>and maintaining appropriate learning </a:t>
            </a:r>
            <a:r>
              <a:rPr lang="en-GB" dirty="0" smtClean="0">
                <a:solidFill>
                  <a:schemeClr val="tx1"/>
                </a:solidFill>
              </a:rPr>
              <a:t>environments </a:t>
            </a:r>
            <a:endParaRPr lang="en-GB" dirty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Application </a:t>
            </a:r>
            <a:r>
              <a:rPr lang="en-GB" dirty="0">
                <a:solidFill>
                  <a:schemeClr val="tx1"/>
                </a:solidFill>
              </a:rPr>
              <a:t>of constructivism in ECCE/PES and assessment practice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Music </a:t>
            </a:r>
            <a:r>
              <a:rPr lang="en-GB" dirty="0">
                <a:solidFill>
                  <a:schemeClr val="tx1"/>
                </a:solidFill>
              </a:rPr>
              <a:t>and dance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Nigerian </a:t>
            </a:r>
            <a:r>
              <a:rPr lang="en-GB" dirty="0">
                <a:solidFill>
                  <a:schemeClr val="tx1"/>
                </a:solidFill>
              </a:rPr>
              <a:t>Language in </a:t>
            </a:r>
            <a:r>
              <a:rPr lang="en-GB" dirty="0" smtClean="0">
                <a:solidFill>
                  <a:schemeClr val="tx1"/>
                </a:solidFill>
              </a:rPr>
              <a:t>PES</a:t>
            </a:r>
            <a:endParaRPr lang="en-GB" dirty="0">
              <a:solidFill>
                <a:schemeClr val="tx1"/>
              </a:solidFill>
            </a:endParaRP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Introduction </a:t>
            </a: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err="1">
                <a:solidFill>
                  <a:schemeClr val="tx1"/>
                </a:solidFill>
              </a:rPr>
              <a:t>Ajami</a:t>
            </a:r>
            <a:r>
              <a:rPr lang="en-GB" dirty="0">
                <a:solidFill>
                  <a:schemeClr val="tx1"/>
                </a:solidFill>
              </a:rPr>
              <a:t> as a medium of writing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957263"/>
            <a:ext cx="5400675" cy="609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400" b="1" u="sng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two (2) types of traditional dance performed in your community during rituals and festive ceremonies.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and explain </a:t>
            </a:r>
            <a:r>
              <a:rPr lang="en-GB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materials </a:t>
            </a: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 in the production of traditional musical </a:t>
            </a:r>
            <a:r>
              <a:rPr lang="en-GB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 </a:t>
            </a: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your community.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en-GB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Plan, teach and reflect upon a lesson using the </a:t>
            </a: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 and </a:t>
            </a:r>
            <a:r>
              <a:rPr lang="en-GB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dance important in </a:t>
            </a: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of culture in your community.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9775" y="2308715"/>
            <a:ext cx="2590800" cy="1754326"/>
          </a:xfrm>
          <a:prstGeom prst="rect">
            <a:avLst/>
          </a:prstGeom>
          <a:noFill/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 LIMITED OURSELVES TO </a:t>
            </a:r>
            <a:r>
              <a:rPr lang="en-GB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THESE </a:t>
            </a:r>
            <a: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UNITS BECAUSE  THE TWO </a:t>
            </a:r>
            <a:r>
              <a:rPr lang="en-GB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FIELDS </a:t>
            </a:r>
            <a: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 BROAD AND CAN’T BE COVERED </a:t>
            </a:r>
            <a:r>
              <a:rPr lang="en-GB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 DETAIL AT ONE </a:t>
            </a:r>
            <a: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15362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edia.web.britannica.com/eb-media/51/42151-004-883D87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3434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nacd.gov.ng/Durba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59436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3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Elective 2: JSE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4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Junior Secondary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GB" b="1" dirty="0" smtClean="0">
                <a:solidFill>
                  <a:schemeClr val="accent6"/>
                </a:solidFill>
              </a:rPr>
              <a:t>Why this module?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The 2012 JSE curriculum reform requires </a:t>
            </a:r>
            <a:r>
              <a:rPr lang="en-GB" dirty="0" smtClean="0">
                <a:solidFill>
                  <a:schemeClr val="tx1"/>
                </a:solidFill>
              </a:rPr>
              <a:t>teacher-educators </a:t>
            </a:r>
            <a:r>
              <a:rPr lang="en-GB" dirty="0">
                <a:solidFill>
                  <a:schemeClr val="tx1"/>
                </a:solidFill>
              </a:rPr>
              <a:t>to embrace new approaches to teaching.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In this module, we focus on the teaching of junior secondary mathematics and English.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The choice of English and mathematics was </a:t>
            </a:r>
            <a:r>
              <a:rPr lang="en-GB" dirty="0" smtClean="0">
                <a:solidFill>
                  <a:schemeClr val="tx1"/>
                </a:solidFill>
              </a:rPr>
              <a:t>aimed </a:t>
            </a:r>
            <a:r>
              <a:rPr lang="en-GB" dirty="0">
                <a:solidFill>
                  <a:schemeClr val="tx1"/>
                </a:solidFill>
              </a:rPr>
              <a:t>at demonstrating how resources, methodology and technology can be integrated to reflect the learner-centred constructivist approach underpinning the reform of JSE curriculum as it affects all subjects.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Core 1: Teaching and learning methods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1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Junior Secondary </a:t>
            </a: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Purpose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main purpose of the programme is designed to  help </a:t>
            </a:r>
            <a:r>
              <a:rPr lang="en-GB" dirty="0" smtClean="0">
                <a:solidFill>
                  <a:schemeClr val="tx1"/>
                </a:solidFill>
              </a:rPr>
              <a:t>teacher-educators </a:t>
            </a:r>
            <a:r>
              <a:rPr lang="en-GB" dirty="0">
                <a:solidFill>
                  <a:schemeClr val="tx1"/>
                </a:solidFill>
              </a:rPr>
              <a:t>to: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“strengthen </a:t>
            </a:r>
            <a:r>
              <a:rPr lang="en-GB" dirty="0">
                <a:solidFill>
                  <a:srgbClr val="FF0000"/>
                </a:solidFill>
              </a:rPr>
              <a:t>your</a:t>
            </a:r>
            <a:r>
              <a:rPr lang="en-GB" dirty="0">
                <a:solidFill>
                  <a:schemeClr val="tx1"/>
                </a:solidFill>
              </a:rPr>
              <a:t> understanding of mathematics  and English topics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expand the range of instructional strategies that </a:t>
            </a:r>
            <a:r>
              <a:rPr lang="en-GB" dirty="0">
                <a:solidFill>
                  <a:srgbClr val="FF0000"/>
                </a:solidFill>
              </a:rPr>
              <a:t>you</a:t>
            </a:r>
            <a:r>
              <a:rPr lang="en-GB" dirty="0">
                <a:solidFill>
                  <a:schemeClr val="tx1"/>
                </a:solidFill>
              </a:rPr>
              <a:t> can use in the mathematics  and English classroom through the use of learner centred , activity and resource based approaches.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enable the development of relevant  assessment instruments that will determine reliable and accurate  achievement of  learning  outcomes</a:t>
            </a:r>
            <a:r>
              <a:rPr lang="en-GB" dirty="0" smtClean="0">
                <a:solidFill>
                  <a:schemeClr val="tx1"/>
                </a:solidFill>
              </a:rPr>
              <a:t>.”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Junior Secondary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Contents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module comprises </a:t>
            </a:r>
            <a:r>
              <a:rPr lang="en-US" dirty="0" smtClean="0">
                <a:solidFill>
                  <a:schemeClr val="tx1"/>
                </a:solidFill>
              </a:rPr>
              <a:t>six </a:t>
            </a:r>
            <a:r>
              <a:rPr lang="en-US" dirty="0">
                <a:solidFill>
                  <a:schemeClr val="tx1"/>
                </a:solidFill>
              </a:rPr>
              <a:t>units as follows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Part A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Multiplication of fractions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Two and three dimensional shapes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Angle of elevation and </a:t>
            </a:r>
            <a:r>
              <a:rPr lang="en-ZA" dirty="0" smtClean="0">
                <a:solidFill>
                  <a:schemeClr val="tx1"/>
                </a:solidFill>
              </a:rPr>
              <a:t>depression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Part B</a:t>
            </a:r>
            <a:endParaRPr lang="en-ZA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The listening skills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The reading skills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The speaking skills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Junior Secondary </a:t>
            </a: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Rationale for choice of topics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 smtClean="0">
                <a:solidFill>
                  <a:schemeClr val="tx1"/>
                </a:solidFill>
              </a:rPr>
              <a:t>The </a:t>
            </a:r>
            <a:r>
              <a:rPr lang="en-ZA" dirty="0">
                <a:solidFill>
                  <a:schemeClr val="tx1"/>
                </a:solidFill>
              </a:rPr>
              <a:t>three  topics in mathematics were chosen because students demonstrate difficulty in their learning and </a:t>
            </a:r>
            <a:r>
              <a:rPr lang="en-ZA" dirty="0" smtClean="0">
                <a:solidFill>
                  <a:schemeClr val="tx1"/>
                </a:solidFill>
              </a:rPr>
              <a:t>the examples will </a:t>
            </a:r>
            <a:r>
              <a:rPr lang="en-ZA" dirty="0">
                <a:solidFill>
                  <a:schemeClr val="tx1"/>
                </a:solidFill>
              </a:rPr>
              <a:t>serve as </a:t>
            </a:r>
            <a:r>
              <a:rPr lang="en-ZA" dirty="0" smtClean="0">
                <a:solidFill>
                  <a:schemeClr val="tx1"/>
                </a:solidFill>
              </a:rPr>
              <a:t>models for </a:t>
            </a:r>
            <a:r>
              <a:rPr lang="en-ZA" dirty="0">
                <a:solidFill>
                  <a:schemeClr val="tx1"/>
                </a:solidFill>
              </a:rPr>
              <a:t>teaching </a:t>
            </a:r>
            <a:r>
              <a:rPr lang="en-ZA" dirty="0" smtClean="0">
                <a:solidFill>
                  <a:schemeClr val="tx1"/>
                </a:solidFill>
              </a:rPr>
              <a:t>other </a:t>
            </a:r>
            <a:r>
              <a:rPr lang="en-ZA" dirty="0">
                <a:solidFill>
                  <a:schemeClr val="tx1"/>
                </a:solidFill>
              </a:rPr>
              <a:t>topics in sciences. 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Similarly, the three topics chosen in English are key to teaching other subjects and examples of exploring them in this module </a:t>
            </a:r>
            <a:r>
              <a:rPr lang="en-ZA" dirty="0" smtClean="0">
                <a:solidFill>
                  <a:schemeClr val="tx1"/>
                </a:solidFill>
              </a:rPr>
              <a:t>provide </a:t>
            </a:r>
            <a:r>
              <a:rPr lang="en-ZA" dirty="0">
                <a:solidFill>
                  <a:schemeClr val="tx1"/>
                </a:solidFill>
              </a:rPr>
              <a:t>a guide for teaching particularly art subjects.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ZA" dirty="0">
                <a:solidFill>
                  <a:schemeClr val="tx1"/>
                </a:solidFill>
              </a:rPr>
              <a:t>The aim is to guide </a:t>
            </a:r>
            <a:r>
              <a:rPr lang="en-ZA" dirty="0" smtClean="0">
                <a:solidFill>
                  <a:schemeClr val="tx1"/>
                </a:solidFill>
              </a:rPr>
              <a:t>teacher-educators </a:t>
            </a:r>
            <a:r>
              <a:rPr lang="en-ZA" dirty="0">
                <a:solidFill>
                  <a:schemeClr val="tx1"/>
                </a:solidFill>
              </a:rPr>
              <a:t>to explore different ways of facilitating students’ understanding  of  concepts in these topic </a:t>
            </a:r>
            <a:r>
              <a:rPr lang="en-ZA" dirty="0" smtClean="0">
                <a:solidFill>
                  <a:schemeClr val="tx1"/>
                </a:solidFill>
              </a:rPr>
              <a:t>areas.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Elective 3: TVET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38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TVET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Why TVET?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Why TVET?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Why focus on entrepreneurship?</a:t>
            </a:r>
            <a:endParaRPr lang="en-US" dirty="0">
              <a:solidFill>
                <a:schemeClr val="tx1"/>
              </a:solidFill>
            </a:endParaRP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Structure of the module, 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Has </a:t>
            </a:r>
            <a:r>
              <a:rPr lang="en-GB" dirty="0">
                <a:solidFill>
                  <a:schemeClr val="tx1"/>
                </a:solidFill>
              </a:rPr>
              <a:t>4 </a:t>
            </a:r>
            <a:r>
              <a:rPr lang="en-GB" dirty="0" smtClean="0">
                <a:solidFill>
                  <a:schemeClr val="tx1"/>
                </a:solidFill>
              </a:rPr>
              <a:t>units:</a:t>
            </a:r>
            <a:endParaRPr lang="en-GB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Overview </a:t>
            </a:r>
            <a:r>
              <a:rPr lang="en-GB" dirty="0">
                <a:solidFill>
                  <a:schemeClr val="tx1"/>
                </a:solidFill>
              </a:rPr>
              <a:t>of the module and how it relates to the rest of the CPDC programme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Introducing TVET skills and learning resources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>
                <a:solidFill>
                  <a:schemeClr val="tx1"/>
                </a:solidFill>
              </a:rPr>
              <a:t>Teaching and learning of entrepreneurship </a:t>
            </a:r>
            <a:r>
              <a:rPr lang="en-GB" dirty="0" smtClean="0">
                <a:solidFill>
                  <a:schemeClr val="tx1"/>
                </a:solidFill>
              </a:rPr>
              <a:t>education as </a:t>
            </a:r>
            <a:r>
              <a:rPr lang="en-GB" dirty="0" smtClean="0">
                <a:solidFill>
                  <a:srgbClr val="FF0000"/>
                </a:solidFill>
              </a:rPr>
              <a:t>a model for other TVET subjects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Entrepreneurial </a:t>
            </a:r>
            <a:r>
              <a:rPr lang="en-GB" dirty="0">
                <a:solidFill>
                  <a:schemeClr val="tx1"/>
                </a:solidFill>
              </a:rPr>
              <a:t>skills needed for TVET educators.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TVET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Activity progression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Entrepreneurial </a:t>
            </a:r>
            <a:r>
              <a:rPr lang="en-GB" dirty="0">
                <a:solidFill>
                  <a:schemeClr val="tx1"/>
                </a:solidFill>
              </a:rPr>
              <a:t>education is generic to TVET. 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Introductory </a:t>
            </a:r>
            <a:r>
              <a:rPr lang="en-US" dirty="0" smtClean="0">
                <a:solidFill>
                  <a:schemeClr val="tx1"/>
                </a:solidFill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Group discussion, brainstorming, reading assignments and online links.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Developmental activities </a:t>
            </a:r>
            <a:endParaRPr lang="en-US" dirty="0">
              <a:solidFill>
                <a:schemeClr val="tx1"/>
              </a:solidFill>
            </a:endParaRP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cenarios </a:t>
            </a:r>
            <a:r>
              <a:rPr lang="en-US" dirty="0">
                <a:solidFill>
                  <a:schemeClr val="tx1"/>
                </a:solidFill>
              </a:rPr>
              <a:t>and case </a:t>
            </a:r>
            <a:r>
              <a:rPr lang="en-US" dirty="0" smtClean="0">
                <a:solidFill>
                  <a:schemeClr val="tx1"/>
                </a:solidFill>
              </a:rPr>
              <a:t>studies</a:t>
            </a:r>
          </a:p>
          <a:p>
            <a:pPr marL="195262" lvl="1" indent="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Consolidating activities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Application in an authentic context</a:t>
            </a:r>
          </a:p>
          <a:p>
            <a:pPr marL="481012" lvl="1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TVET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Example activity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91304"/>
              </p:ext>
            </p:extLst>
          </p:nvPr>
        </p:nvGraphicFramePr>
        <p:xfrm>
          <a:off x="1152525" y="2286000"/>
          <a:ext cx="5867400" cy="3756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4325"/>
                <a:gridCol w="428307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50" spc="3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en-GB" sz="1050" spc="30" dirty="0">
                          <a:effectLst/>
                        </a:rPr>
                        <a:t>Activity 4.2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Developmental activity</a:t>
                      </a:r>
                      <a:endParaRPr lang="en-ZA" sz="1100" dirty="0">
                        <a:effectLst/>
                      </a:endParaRPr>
                    </a:p>
                    <a:p>
                      <a:pPr marL="180340" indent="-18034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This activity seeks to explore the relationship between experience and teaching.</a:t>
                      </a:r>
                      <a:endParaRPr lang="en-ZA" sz="1100" dirty="0">
                        <a:effectLst/>
                      </a:endParaRPr>
                    </a:p>
                    <a:p>
                      <a:pPr marL="180340" indent="-18034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This activity should take about 15 minutes.</a:t>
                      </a:r>
                      <a:endParaRPr lang="en-ZA" sz="1100" dirty="0">
                        <a:effectLst/>
                      </a:endParaRPr>
                    </a:p>
                    <a:p>
                      <a:pPr marL="180340" indent="-18034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Discuss the </a:t>
                      </a:r>
                      <a:r>
                        <a:rPr lang="en-GB" sz="1100" dirty="0" smtClean="0">
                          <a:effectLst/>
                        </a:rPr>
                        <a:t>following in </a:t>
                      </a:r>
                      <a:r>
                        <a:rPr lang="en-GB" sz="1100" dirty="0">
                          <a:effectLst/>
                        </a:rPr>
                        <a:t>pairs using mobile technology such as </a:t>
                      </a:r>
                      <a:r>
                        <a:rPr lang="en-GB" sz="1100" dirty="0" err="1">
                          <a:effectLst/>
                        </a:rPr>
                        <a:t>Whatsapp</a:t>
                      </a:r>
                      <a:r>
                        <a:rPr lang="en-GB" sz="1100" dirty="0">
                          <a:effectLst/>
                        </a:rPr>
                        <a:t>.</a:t>
                      </a:r>
                      <a:endParaRPr lang="en-ZA" sz="1100" dirty="0">
                        <a:effectLst/>
                      </a:endParaRPr>
                    </a:p>
                    <a:p>
                      <a:pPr marL="180340" indent="-18034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Share with each other the entrepreneurial skills you think you each possess.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Considering the skills you have between you, what additional skills would you need to develop or recruit to start a successful new small business.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How would you go about acquiring these additional skills?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Now think about these questions again in relation to your teacher-students. How can you teach them in such a way that they develop the full range of entrepreneurial skills they need?</a:t>
                      </a:r>
                      <a:endParaRPr lang="en-ZA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What are the alternatives for people who are not entrepreneurially inclined?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66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Elective 4: ANFE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5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Adult and non-formal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W</a:t>
            </a:r>
            <a:r>
              <a:rPr lang="en-US" b="1" dirty="0" smtClean="0">
                <a:solidFill>
                  <a:schemeClr val="accent6"/>
                </a:solidFill>
              </a:rPr>
              <a:t>hy this module?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There is growing need internationally for lifelong learning in the 21st century global knowledge </a:t>
            </a:r>
            <a:r>
              <a:rPr lang="en-US" dirty="0" smtClean="0">
                <a:solidFill>
                  <a:schemeClr val="tx1"/>
                </a:solidFill>
              </a:rPr>
              <a:t>economy.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ANFE is newly introduced into the NCE curriculum.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Teacher-educators are more conversant with pedagogy and therefore need an orientation to andragogy.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help </a:t>
            </a:r>
            <a:r>
              <a:rPr lang="en-US" dirty="0" smtClean="0">
                <a:solidFill>
                  <a:schemeClr val="tx1"/>
                </a:solidFill>
              </a:rPr>
              <a:t>teacher-educators </a:t>
            </a:r>
            <a:r>
              <a:rPr lang="en-US" dirty="0">
                <a:solidFill>
                  <a:schemeClr val="tx1"/>
                </a:solidFill>
              </a:rPr>
              <a:t>work with adults most effectively, they need </a:t>
            </a:r>
            <a:r>
              <a:rPr lang="en-US" dirty="0" smtClean="0">
                <a:solidFill>
                  <a:schemeClr val="tx1"/>
                </a:solidFill>
              </a:rPr>
              <a:t>capacity-building </a:t>
            </a:r>
            <a:r>
              <a:rPr lang="en-US" dirty="0">
                <a:solidFill>
                  <a:schemeClr val="tx1"/>
                </a:solidFill>
              </a:rPr>
              <a:t>in resources, technologies and strategies most appropriate for teaching in an adult context. 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Hence, the need  for this module.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Adult and non-formal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Content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Unit </a:t>
            </a:r>
            <a:r>
              <a:rPr lang="en-US" dirty="0">
                <a:solidFill>
                  <a:schemeClr val="tx1"/>
                </a:solidFill>
              </a:rPr>
              <a:t>1- Principles of adult learning: The unit identifies the key principles which underpin adult learning.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Unit 2- Concept and types of andragogy: This unit introduces the concept, theories and type of methods which underpin adult learning.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Unit 3- Learning resources for adult learning: </a:t>
            </a:r>
            <a:r>
              <a:rPr lang="en-US" dirty="0" smtClean="0">
                <a:solidFill>
                  <a:schemeClr val="tx1"/>
                </a:solidFill>
              </a:rPr>
              <a:t>This unit deals </a:t>
            </a:r>
            <a:r>
              <a:rPr lang="en-US" dirty="0">
                <a:solidFill>
                  <a:schemeClr val="tx1"/>
                </a:solidFill>
              </a:rPr>
              <a:t>with guidelines for the selection and the procurement of learning resources appropriate for adult learners.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Unit 4- Language and communication skills: This unit identifies some of the key knowledge and skills needed in adult classrooms.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Teaching and learning methods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Why this module?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Declining performance of school learners and changing societal needs.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Paradigm shift in terms of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>
                <a:solidFill>
                  <a:schemeClr val="tx1"/>
                </a:solidFill>
              </a:rPr>
              <a:t> is taught and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>
                <a:solidFill>
                  <a:schemeClr val="tx1"/>
                </a:solidFill>
              </a:rPr>
              <a:t> it is taught.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Need to equip teacher-educators to develop </a:t>
            </a:r>
            <a:r>
              <a:rPr lang="en-US" dirty="0" smtClean="0">
                <a:solidFill>
                  <a:srgbClr val="FF0000"/>
                </a:solidFill>
              </a:rPr>
              <a:t>confidence</a:t>
            </a:r>
            <a:r>
              <a:rPr lang="en-US" dirty="0" smtClean="0">
                <a:solidFill>
                  <a:schemeClr val="tx1"/>
                </a:solidFill>
              </a:rPr>
              <a:t> and the </a:t>
            </a:r>
            <a:r>
              <a:rPr lang="en-US" dirty="0" smtClean="0">
                <a:solidFill>
                  <a:srgbClr val="FF0000"/>
                </a:solidFill>
              </a:rPr>
              <a:t>honing of strategies </a:t>
            </a:r>
            <a:r>
              <a:rPr lang="en-US" dirty="0" smtClean="0">
                <a:solidFill>
                  <a:schemeClr val="tx1"/>
                </a:solidFill>
              </a:rPr>
              <a:t>for effective implementation of reform processes.</a:t>
            </a:r>
          </a:p>
          <a:p>
            <a:pPr marL="381000" lvl="1" indent="-185738" algn="ctr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US" dirty="0" smtClean="0">
                <a:solidFill>
                  <a:srgbClr val="00B050"/>
                </a:solidFill>
              </a:rPr>
              <a:t>Underpins whole CPDC.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Adult and non-formal education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43000" y="1447800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What is unique about the approach in this module?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It uses approaches to learning that are problem-based and collaborative rather than didactic.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module </a:t>
            </a:r>
            <a:r>
              <a:rPr lang="en-US" dirty="0" smtClean="0">
                <a:solidFill>
                  <a:schemeClr val="tx1"/>
                </a:solidFill>
              </a:rPr>
              <a:t>involves activity-based </a:t>
            </a:r>
            <a:r>
              <a:rPr lang="en-US" dirty="0">
                <a:solidFill>
                  <a:schemeClr val="tx1"/>
                </a:solidFill>
              </a:rPr>
              <a:t>learning which </a:t>
            </a:r>
            <a:r>
              <a:rPr lang="en-US" dirty="0" smtClean="0">
                <a:solidFill>
                  <a:schemeClr val="tx1"/>
                </a:solidFill>
              </a:rPr>
              <a:t>engages teacher- </a:t>
            </a:r>
            <a:r>
              <a:rPr lang="en-US" dirty="0">
                <a:solidFill>
                  <a:schemeClr val="tx1"/>
                </a:solidFill>
              </a:rPr>
              <a:t>educators to work either individually, in pairs or in groups.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Each unit component has its own unique activities at introductory, developmental and consolidating stages.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>
                <a:solidFill>
                  <a:schemeClr val="tx1"/>
                </a:solidFill>
              </a:rPr>
              <a:t>Example, </a:t>
            </a:r>
            <a:r>
              <a:rPr lang="en-GB" dirty="0">
                <a:solidFill>
                  <a:schemeClr val="tx1"/>
                </a:solidFill>
              </a:rPr>
              <a:t>“Andragogy (Adult Learning)”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http://youtu.be/vLoPiHUzbEw</a:t>
            </a:r>
            <a:r>
              <a:rPr lang="en-GB" dirty="0">
                <a:solidFill>
                  <a:schemeClr val="tx1"/>
                </a:solidFill>
              </a:rPr>
              <a:t>. This video takes us to an activity that will require teacher educators to analyse, discuss and relate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their classroom practices.  </a:t>
            </a:r>
            <a:endParaRPr lang="en-GB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Thus the module provides the teacher-educators with the resources, technologies and strategies most appropriate for teaching in an adult context.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Any questions about the electives?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8368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476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dirty="0" smtClean="0">
                <a:solidFill>
                  <a:schemeClr val="tx2">
                    <a:lumMod val="75000"/>
                  </a:schemeClr>
                </a:solidFill>
              </a:rPr>
              <a:t>Support and time commitment</a:t>
            </a:r>
            <a:endParaRPr lang="en-Z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5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Implementation model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Orientation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1-hour orientation for all college lecturers.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Printed copies of </a:t>
            </a:r>
            <a:r>
              <a:rPr lang="en-US" dirty="0" err="1" smtClean="0">
                <a:solidFill>
                  <a:schemeClr val="tx1"/>
                </a:solidFill>
              </a:rPr>
              <a:t>programme</a:t>
            </a:r>
            <a:r>
              <a:rPr lang="en-US" dirty="0" smtClean="0">
                <a:solidFill>
                  <a:schemeClr val="tx1"/>
                </a:solidFill>
              </a:rPr>
              <a:t> outline and Orientation module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2-weeks to work through Orientation module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3-hour debrief and registration (including choice of elective) and receipt of digital materials on </a:t>
            </a:r>
            <a:r>
              <a:rPr lang="en-US" dirty="0" err="1" smtClean="0">
                <a:solidFill>
                  <a:schemeClr val="tx1"/>
                </a:solidFill>
              </a:rPr>
              <a:t>flashdrive</a:t>
            </a:r>
            <a:r>
              <a:rPr lang="en-US" dirty="0" smtClean="0">
                <a:solidFill>
                  <a:schemeClr val="tx1"/>
                </a:solidFill>
              </a:rPr>
              <a:t> and printed materials for core modules (electives to follow)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Agreement on start date of 20-week/2-semester </a:t>
            </a:r>
            <a:r>
              <a:rPr lang="en-US" dirty="0" err="1" smtClean="0">
                <a:solidFill>
                  <a:schemeClr val="tx1"/>
                </a:solidFill>
              </a:rPr>
              <a:t>programme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Implementation model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Contact sessions</a:t>
            </a:r>
            <a:endParaRPr lang="en-US" b="1" dirty="0">
              <a:solidFill>
                <a:schemeClr val="accent6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Weekly (3h) or fortnightly (6h)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Orientation (including prior learning and experience and assessment)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Maintenance (including modelling and assessment feedback)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Consolidation (including portfolio)</a:t>
            </a: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Any questions about support?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1752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216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Registration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Remember: 4 core modules</a:t>
            </a:r>
          </a:p>
          <a:p>
            <a:pPr lvl="1"/>
            <a:r>
              <a:rPr lang="en-ZA" dirty="0" smtClean="0"/>
              <a:t>TLM, LR, </a:t>
            </a:r>
            <a:r>
              <a:rPr lang="en-ZA" dirty="0" err="1" smtClean="0"/>
              <a:t>EdTech</a:t>
            </a:r>
            <a:r>
              <a:rPr lang="en-ZA" dirty="0" smtClean="0"/>
              <a:t>, SNE/IE</a:t>
            </a:r>
          </a:p>
          <a:p>
            <a:r>
              <a:rPr lang="en-ZA" dirty="0" smtClean="0"/>
              <a:t>And one elective</a:t>
            </a:r>
          </a:p>
          <a:p>
            <a:pPr lvl="1"/>
            <a:r>
              <a:rPr lang="en-ZA" dirty="0" smtClean="0"/>
              <a:t>ECCE OR JSE OR TVET OR ANFE</a:t>
            </a:r>
          </a:p>
          <a:p>
            <a:r>
              <a:rPr lang="en-ZA" dirty="0" smtClean="0"/>
              <a:t>We will meet for our first contact session on XXX in XXX at XXX.</a:t>
            </a:r>
          </a:p>
          <a:p>
            <a:r>
              <a:rPr lang="en-ZA" dirty="0" smtClean="0"/>
              <a:t>If you need to get hold of me between now and then:</a:t>
            </a:r>
          </a:p>
          <a:p>
            <a:pPr lvl="1"/>
            <a:r>
              <a:rPr lang="en-ZA" dirty="0" smtClean="0"/>
              <a:t>Office: </a:t>
            </a:r>
          </a:p>
          <a:p>
            <a:pPr lvl="1"/>
            <a:r>
              <a:rPr lang="en-ZA" dirty="0" smtClean="0"/>
              <a:t>Mobile:</a:t>
            </a:r>
          </a:p>
          <a:p>
            <a:pPr lvl="1"/>
            <a:r>
              <a:rPr lang="en-ZA" dirty="0" smtClean="0"/>
              <a:t>Email: </a:t>
            </a:r>
          </a:p>
        </p:txBody>
      </p:sp>
    </p:spTree>
    <p:extLst>
      <p:ext uri="{BB962C8B-B14F-4D97-AF65-F5344CB8AC3E}">
        <p14:creationId xmlns:p14="http://schemas.microsoft.com/office/powerpoint/2010/main" val="2313794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552" y="5715000"/>
            <a:ext cx="3110323" cy="10657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0"/>
            <a:ext cx="8648075" cy="54113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>
            <a:normAutofit/>
            <a:scene3d>
              <a:camera prst="isometricRightUp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6600" b="1" dirty="0" smtClean="0"/>
              <a:t>Thank you for listening</a:t>
            </a:r>
            <a:endParaRPr lang="en-US" sz="6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28600" y="4724400"/>
            <a:ext cx="61007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180000" rIns="0" bIns="18000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1304925"/>
            <a:ext cx="7315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Teaching and learning methods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Content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Teaching as a profession (link to programme overview module)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Theories of learning 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Methods and approaches in teaching and learning</a:t>
            </a:r>
          </a:p>
          <a:p>
            <a:pPr marL="538162" lvl="1" indent="-342900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Lesson planning, delivery and assessment</a:t>
            </a:r>
          </a:p>
          <a:p>
            <a:pPr marL="195262" lvl="1" indent="0" algn="ctr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All based on practical examples</a:t>
            </a:r>
            <a:endParaRPr lang="en-GB" dirty="0">
              <a:solidFill>
                <a:srgbClr val="FF0000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GB" smtClean="0"/>
          </a:p>
          <a:p>
            <a:pPr>
              <a:buFont typeface="Wingdings 3" panose="05040102010807070707" pitchFamily="18" charset="2"/>
              <a:buNone/>
            </a:pPr>
            <a:endParaRPr lang="en-GB" smtClean="0"/>
          </a:p>
          <a:p>
            <a:pPr>
              <a:buFont typeface="Wingdings 3" panose="05040102010807070707" pitchFamily="18" charset="2"/>
              <a:buNone/>
            </a:pPr>
            <a:r>
              <a:rPr lang="en-GB" smtClean="0"/>
              <a:t>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Traditional approach in teaching</a:t>
            </a:r>
            <a:endParaRPr lang="en-GB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267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USER\Desktop\OER PICTURES\cone-of-experi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4762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3132138" y="836613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i="1"/>
              <a:t>Cone of experience</a:t>
            </a:r>
          </a:p>
        </p:txBody>
      </p:sp>
      <p:pic>
        <p:nvPicPr>
          <p:cNvPr id="6" name="Picture 5" descr="C:\Users\USER\Desktop\OER 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3886201"/>
            <a:ext cx="2902121" cy="227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781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Core 2: Learning resources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1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Learning resources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 smtClean="0">
                <a:solidFill>
                  <a:schemeClr val="accent6"/>
                </a:solidFill>
              </a:rPr>
              <a:t>Introduction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2209799"/>
            <a:ext cx="75438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The NCCE curriculum reform </a:t>
            </a:r>
            <a:r>
              <a:rPr lang="en-GB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calls </a:t>
            </a:r>
            <a:r>
              <a:rPr lang="en-GB" b="1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for </a:t>
            </a:r>
            <a:r>
              <a:rPr lang="en-GB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reform </a:t>
            </a:r>
            <a:r>
              <a:rPr lang="en-GB" b="1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from teacher-centred to learner-centred teaching.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The module explores </a:t>
            </a:r>
            <a:r>
              <a:rPr lang="en-GB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the potential </a:t>
            </a:r>
            <a:r>
              <a:rPr lang="en-GB" b="1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of learning resources (LRs) in support of more interactive classrooms.</a:t>
            </a:r>
            <a:endParaRPr lang="en-US" sz="1400" b="1" dirty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algn="just"/>
            <a:r>
              <a:rPr lang="en-GB" b="1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This is a very ‘hands-on experience’ and practical module. </a:t>
            </a:r>
          </a:p>
          <a:p>
            <a:pPr algn="just"/>
            <a:endParaRPr lang="en-GB" b="1" dirty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algn="just"/>
            <a:r>
              <a:rPr lang="en-GB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This module </a:t>
            </a:r>
            <a:r>
              <a:rPr lang="en-GB" b="1" dirty="0" smtClean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is unique because it allows </a:t>
            </a:r>
            <a:r>
              <a:rPr lang="en-GB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TEs </a:t>
            </a:r>
            <a:r>
              <a:rPr lang="en-GB" b="1" dirty="0" smtClean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to identify </a:t>
            </a:r>
            <a:r>
              <a:rPr lang="en-GB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areas where the use of LRs would be beneficial, </a:t>
            </a:r>
          </a:p>
          <a:p>
            <a:pPr algn="just"/>
            <a:endParaRPr lang="en-GB" b="1" dirty="0">
              <a:solidFill>
                <a:srgbClr val="00B050"/>
              </a:solidFill>
              <a:latin typeface="Arial Black" pitchFamily="34" charset="0"/>
              <a:ea typeface="Times New Roman"/>
            </a:endParaRPr>
          </a:p>
          <a:p>
            <a:pPr algn="just"/>
            <a:r>
              <a:rPr lang="en-GB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explore current LRs that are available, as well as </a:t>
            </a:r>
          </a:p>
          <a:p>
            <a:pPr algn="just"/>
            <a:endParaRPr lang="en-GB" b="1" dirty="0">
              <a:solidFill>
                <a:srgbClr val="00B050"/>
              </a:solidFill>
              <a:latin typeface="Arial Black" pitchFamily="34" charset="0"/>
              <a:ea typeface="Times New Roman"/>
            </a:endParaRPr>
          </a:p>
          <a:p>
            <a:pPr algn="just"/>
            <a:r>
              <a:rPr lang="en-GB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design, develop, construct and examine the possible implementation of LRs for learning and teaching. </a:t>
            </a:r>
            <a:endParaRPr lang="en-US" b="1" dirty="0">
              <a:solidFill>
                <a:srgbClr val="00B050"/>
              </a:solidFill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3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681</Words>
  <Application>Microsoft Office PowerPoint</Application>
  <PresentationFormat>On-screen Show (4:3)</PresentationFormat>
  <Paragraphs>359</Paragraphs>
  <Slides>48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 Black</vt:lpstr>
      <vt:lpstr>Bookman Old Style</vt:lpstr>
      <vt:lpstr>Calibri</vt:lpstr>
      <vt:lpstr>Lucida Sans Unicode</vt:lpstr>
      <vt:lpstr>Osaka</vt:lpstr>
      <vt:lpstr>Times</vt:lpstr>
      <vt:lpstr>Times New Roman</vt:lpstr>
      <vt:lpstr>Wingdings 3</vt:lpstr>
      <vt:lpstr>Office Theme</vt:lpstr>
      <vt:lpstr>Continuing Professional Development for Teacher-Educators CPDC Induction  CPDC Development Team </vt:lpstr>
      <vt:lpstr>Overview</vt:lpstr>
      <vt:lpstr>Core 1: Teaching and learning methods</vt:lpstr>
      <vt:lpstr>PowerPoint Presentation</vt:lpstr>
      <vt:lpstr>PowerPoint Presentation</vt:lpstr>
      <vt:lpstr>Traditional approach in teaching</vt:lpstr>
      <vt:lpstr>PowerPoint Presentation</vt:lpstr>
      <vt:lpstr>Core 2: Learning resources</vt:lpstr>
      <vt:lpstr>PowerPoint Presentation</vt:lpstr>
      <vt:lpstr>PowerPoint Presentation</vt:lpstr>
      <vt:lpstr>PowerPoint Presentation</vt:lpstr>
      <vt:lpstr>PowerPoint Presentation</vt:lpstr>
      <vt:lpstr>Core 3: Educational technology</vt:lpstr>
      <vt:lpstr>PowerPoint Presentation</vt:lpstr>
      <vt:lpstr>PowerPoint Presentation</vt:lpstr>
      <vt:lpstr>PowerPoint Presentation</vt:lpstr>
      <vt:lpstr>Core 4: Special needs education</vt:lpstr>
      <vt:lpstr>PowerPoint Presentation</vt:lpstr>
      <vt:lpstr>PowerPoint Presentation</vt:lpstr>
      <vt:lpstr>PowerPoint Presentation</vt:lpstr>
      <vt:lpstr>PowerPoint Presentation</vt:lpstr>
      <vt:lpstr>Any questions about the core modules?</vt:lpstr>
      <vt:lpstr>Elective 1: ECCE/PES</vt:lpstr>
      <vt:lpstr>PowerPoint Presentation</vt:lpstr>
      <vt:lpstr>PowerPoint Presentation</vt:lpstr>
      <vt:lpstr>PowerPoint Presentation</vt:lpstr>
      <vt:lpstr>PowerPoint Presentation</vt:lpstr>
      <vt:lpstr>Elective 2: JSE</vt:lpstr>
      <vt:lpstr>PowerPoint Presentation</vt:lpstr>
      <vt:lpstr>PowerPoint Presentation</vt:lpstr>
      <vt:lpstr>PowerPoint Presentation</vt:lpstr>
      <vt:lpstr>PowerPoint Presentation</vt:lpstr>
      <vt:lpstr>Elective 3: TVET</vt:lpstr>
      <vt:lpstr>PowerPoint Presentation</vt:lpstr>
      <vt:lpstr>PowerPoint Presentation</vt:lpstr>
      <vt:lpstr>PowerPoint Presentation</vt:lpstr>
      <vt:lpstr>Elective 4: ANFE</vt:lpstr>
      <vt:lpstr>PowerPoint Presentation</vt:lpstr>
      <vt:lpstr>PowerPoint Presentation</vt:lpstr>
      <vt:lpstr>PowerPoint Presentation</vt:lpstr>
      <vt:lpstr>Any questions about the electives?</vt:lpstr>
      <vt:lpstr>Support and time commitment</vt:lpstr>
      <vt:lpstr>PowerPoint Presentation</vt:lpstr>
      <vt:lpstr>PowerPoint Presentation</vt:lpstr>
      <vt:lpstr>Any questions about support?</vt:lpstr>
      <vt:lpstr>Registration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main heading Insert presentation sub-heading  Name of presenter</dc:title>
  <dc:creator>LAWERENCE</dc:creator>
  <cp:lastModifiedBy>Tony Mays</cp:lastModifiedBy>
  <cp:revision>79</cp:revision>
  <dcterms:created xsi:type="dcterms:W3CDTF">2013-10-08T15:42:48Z</dcterms:created>
  <dcterms:modified xsi:type="dcterms:W3CDTF">2015-07-14T07:07:26Z</dcterms:modified>
</cp:coreProperties>
</file>